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4.xml" ContentType="application/inkml+xml"/>
  <Override PartName="/ppt/notesSlides/notesSlide13.xml" ContentType="application/vnd.openxmlformats-officedocument.presentationml.notesSlide+xml"/>
  <Override PartName="/ppt/ink/ink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6.xml" ContentType="application/inkml+xml"/>
  <Override PartName="/ppt/notesSlides/notesSlide16.xml" ContentType="application/vnd.openxmlformats-officedocument.presentationml.notesSlide+xml"/>
  <Override PartName="/ppt/ink/ink7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86" r:id="rId2"/>
    <p:sldId id="256" r:id="rId3"/>
    <p:sldId id="267" r:id="rId4"/>
    <p:sldId id="257" r:id="rId5"/>
    <p:sldId id="284" r:id="rId6"/>
    <p:sldId id="275" r:id="rId7"/>
    <p:sldId id="274" r:id="rId8"/>
    <p:sldId id="276" r:id="rId9"/>
    <p:sldId id="277" r:id="rId10"/>
    <p:sldId id="281" r:id="rId11"/>
    <p:sldId id="266" r:id="rId12"/>
    <p:sldId id="273" r:id="rId13"/>
    <p:sldId id="270" r:id="rId14"/>
    <p:sldId id="258" r:id="rId15"/>
    <p:sldId id="272" r:id="rId16"/>
    <p:sldId id="265" r:id="rId17"/>
    <p:sldId id="259" r:id="rId18"/>
    <p:sldId id="271" r:id="rId19"/>
    <p:sldId id="260" r:id="rId20"/>
    <p:sldId id="282" r:id="rId21"/>
    <p:sldId id="283" r:id="rId22"/>
    <p:sldId id="279" r:id="rId23"/>
    <p:sldId id="280" r:id="rId24"/>
    <p:sldId id="278" r:id="rId25"/>
    <p:sldId id="261" r:id="rId26"/>
    <p:sldId id="287" r:id="rId27"/>
    <p:sldId id="294" r:id="rId28"/>
    <p:sldId id="285" r:id="rId29"/>
    <p:sldId id="262" r:id="rId30"/>
    <p:sldId id="290" r:id="rId31"/>
    <p:sldId id="296" r:id="rId32"/>
    <p:sldId id="295" r:id="rId33"/>
    <p:sldId id="291" r:id="rId34"/>
    <p:sldId id="292" r:id="rId35"/>
    <p:sldId id="293" r:id="rId36"/>
    <p:sldId id="263" r:id="rId37"/>
    <p:sldId id="288" r:id="rId38"/>
    <p:sldId id="264" r:id="rId39"/>
    <p:sldId id="289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CPUrzJRkE52ygSpOIv0Pduoap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60"/>
  </p:normalViewPr>
  <p:slideViewPr>
    <p:cSldViewPr>
      <p:cViewPr varScale="1">
        <p:scale>
          <a:sx n="82" d="100"/>
          <a:sy n="82" d="100"/>
        </p:scale>
        <p:origin x="-610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5-09-28T04:44:00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2558 7250,'-18'0,"0"0,1 0,-1 0,0 0,1 0,-1 17,-17-17,0 35,17-17,-17 17,-36 18,18 18,36-36,17-17,-18 17,18-17,0 17,0-17,35 17,36 0,-54-35,36 18,0-18,-35 0,0 0,17 0,-18 0,19-35,-19 17,-17 0</inkml:trace>
  <inkml:trace contextRef="#ctx0" brushRef="#br0" timeOffset="505.8758">2769 7214,'18'0,"-18"-17,0 52,0-17,0 17,0-18,18 19,-18-19,0 19,17-1,-17-17,0 17,18-17,-18 17,0-18,17 1,-17 0,0-1,0 1,0 17,0-17,0 0</inkml:trace>
  <inkml:trace contextRef="#ctx0" brushRef="#br0" timeOffset="735.519">3122 7514,'0'18,"0"-1,0 19,0-1,0 0,0-17,0 0,-18-18</inkml:trace>
  <inkml:trace contextRef="#ctx0" brushRef="#br0" timeOffset="882.1667">3122 7320,'0'0,"0"-18,0-17,0 18,-18-1</inkml:trace>
  <inkml:trace contextRef="#ctx0" brushRef="#br0" timeOffset="1375.502">3316 7585,'0'17,"18"-17,-1 0,1 0,0 0,-18-17,17 17,-17-18,18 18,-18-18,18 18,-18-17,0-1,0 1,0-1,-18 18,18-18,-18 18,1 36,-1-19,18 1,0-1,0 1,0 0,0-1,0 1,0 0,18-18,-18 17,35-17,0 0,-17 0,-1 0,1 0,0-35,-1 35,1-18</inkml:trace>
  <inkml:trace contextRef="#ctx0" brushRef="#br0" timeOffset="1660.6732">3581 7567,'0'35,"0"-17,0-36,35 18,-35-17,18-1,-1 0,1 18,0-17,-1 17,1 0,-1 0,1 0,0 0,-18 17,17-17,-17 18,18 17,-18-17,0 0,0-1</inkml:trace>
  <inkml:trace contextRef="#ctx0" brushRef="#br0" timeOffset="2105.3722">4075 7214,'0'18,"0"0,0-1,0 18,-36 1,36-1,-17 18,17-18,-18 18,18-35,-18-1,18 1,0 0,0-1,18-17,-18-17,35 17,-17 0,-18-18,18 18,-1 0,1 0,-1 0</inkml:trace>
  <inkml:trace contextRef="#ctx0" brushRef="#br0" timeOffset="2275.6204">3933 7444,'0'-18,"36"18,-19 0,19-18,-1 18,-17-17,-1 17</inkml:trace>
  <inkml:trace contextRef="#ctx0" brushRef="#br0" timeOffset="3406.5893">4357 7391,'0'-18,"17"18,1 0,0 0,-18-18,-18 18,0 0,18 36,-17-36,17 17,-18 1,18 0,-17-18,17 17,35 1,-18-18,19 0,-19 0,-17 18,18-18,0 0,-1 0,-17 17,-35 1,17-1,-17 1,17 0,-17-18,18 17,-19 1,19-18</inkml:trace>
  <inkml:trace contextRef="#ctx0" brushRef="#br0" timeOffset="18063.866">8220 6350,'-18'0,"18"35,-18-17,18 0,0-1,0 18,0-17,0 0,0 17,0-17,18-1,-18 1,0 0,18-18,-18 17,0 1</inkml:trace>
  <inkml:trace contextRef="#ctx0" brushRef="#br0" timeOffset="18632.0966">8220 6315,'35'0,"-17"0,-1 0,19 0,-19 0,1 0,-1 0,1 17,0 19,-18-19,0 1,-36 0,36-1,-17-17,17 18,-18-18,18 17,0 1,0 0,18-1,-18 1,17-18,-17 18,18-18,0 17,-18 1,-18-18,0 18,-17-18,0 0,17 0,-17 0,17 0,1 0,-1 17,0-17,1 0,-1 0,1 0,-1 0,18-35</inkml:trace>
  <inkml:trace contextRef="#ctx0" brushRef="#br0" timeOffset="19177.1614">8555 6403,'0'35,"0"-17,0-1,0 1,0 0,0-1,17 1,-17 0,36-18,-19 17,1-17,0 0,-1 0,-17-35,18 35,0-18,-1 18,-17-35,18 17,0 18,-1-17,-17-1,18 18,-1-17,1 17,-18 17,18-17,-18 18,0 17,0-17,17-1,-17 1</inkml:trace>
  <inkml:trace contextRef="#ctx0" brushRef="#br0" timeOffset="20575.8374">9172 6315,'-17'0,"-1"35,0-35,1 0,17 18,-18-18,0 17,1 1,17 0,-18-1,18 1,0-1,0 1,0 0,35-1,-17-17,17 18,-17-18,0 0,-1 0,-52 0,17 18,-17-18,17 17,1-17,-1 18,0-18,1 0,17 18,-18-18</inkml:trace>
  <inkml:trace contextRef="#ctx0" brushRef="#br0" timeOffset="20742.1748">9331 6421,'-18'0,"18"17,-17 1,17-1,0 1,0 0,0-1</inkml:trace>
  <inkml:trace contextRef="#ctx0" brushRef="#br0" timeOffset="20888.3284">9402 6209,'-18'-18</inkml:trace>
  <inkml:trace contextRef="#ctx0" brushRef="#br0" timeOffset="21180.3287">9472 6456,'-18'0,"1"0,17-18,17 18,1-17,0 17,-1 0,-17-18,18 18,0 0,-1 0,1 35,0-35,-18 18,17-18,-17 17,0 1</inkml:trace>
  <inkml:trace contextRef="#ctx0" brushRef="#br0" timeOffset="21615.0334">9754 6403,'0'0,"36"0,-19 0,1 0,-18-18,17 1,-17-1,0 0,0 1,-17 17,17-18,-35 18,17 0,0 35,1-35,17 18,-18 0,0-1,1 1,17 0,-18 17,18-18,0 1,0 0,0-1,35-17,-35 18,71-18,17 0,-35-35,0 17,-35 0,-1 18,-17-17,18-1</inkml:trace>
  <inkml:trace contextRef="#ctx0" brushRef="#br0" timeOffset="22107.5207">10178 6244,'-18'0,"0"0,1 0,-1 18,0-18,1 17,-1 1,1 0,17-1,0 1,17 0,18-18,-17 0,17 0,-17 0,0 0,-18 17,17-17,-17 18,-17 0,-1-18,18 17,-35-17,17 18,-17-18</inkml:trace>
  <inkml:trace contextRef="#ctx0" brushRef="#br0" timeOffset="22405.4111">10477 6209,'0'-18,"-35"18,18 0,-1 0,0 0,18 36,-35-19,17 18,18-17,0 0,0-1,0 1,18-18,-18 18,18-18,17 0,-17 17,-18 1,-18-18,18 18,-35-18,17 0,0 17,1-17,-19 18,19-18,-1 0,1 0</inkml:trace>
  <inkml:trace contextRef="#ctx0" brushRef="#br0" timeOffset="23008.9311">10866 6403,'-18'0,"18"18,0-54,0 19,0-1,35 0,-35 1,18-1,-18-17,17 0,-17-1,36 1,-36 0,17-18,-17 17,18 1,0 0,-18 17,17 1,-17-1,18 0,0 18,-18 18,0 17,17 1,-17-19,0 18,18 1,-18-1,17-17,-17 17,18 0,-18-17,18 0,-18-1,17 1,-17-1,18 1</inkml:trace>
  <inkml:trace contextRef="#ctx0" brushRef="#br0" timeOffset="23184.3808">10971 6262,'-17'0,"17"-18,0 1,0-1,35 18,-17 0,17-18,-17 18,-1 0,1-17,-1 17,1 0</inkml:trace>
  <inkml:trace contextRef="#ctx0" brushRef="#br0" timeOffset="23463.2993">11254 6209,'0'18,"-18"-18,18-18,0 0,18 18,-18-35,17 17,-17 1,36-1,-19 0,1 18,-18-17,17 17,1 0,0 0,-1 0,1 17,-18 1,0 17,0-17,0 0,0-1,0 1,0 0,-18-18</inkml:trace>
  <inkml:trace contextRef="#ctx0" brushRef="#br0" timeOffset="23868.7859">11589 6138,'-18'0,"0"0,18 18,-17-18,17 18,-18-1,1 1,17 0,0-1,17-17,18 0,-35-17,18 17,0 0,-18-18,17 18,1 0,0 0,-1 0</inkml:trace>
  <inkml:trace contextRef="#ctx0" brushRef="#br0" timeOffset="24079.9721">11765 5944,'-18'0,"18"18,0 17,0-17,0-1,0 1,0 0,0 17,0-17,0-1,0 19,0-19,-17 1,17 17,0-17,-18-1</inkml:trace>
  <inkml:trace contextRef="#ctx0" brushRef="#br0" timeOffset="24428.3231">11818 6156,'-18'0,"1"0,17 18,0 17,35-17,-17-18,-1 0,1 0,0 0,-18-18,17 0,-17 36,0 0,0-1,0 1,0-1,0 1,0 0,-17-18,17 17,0 1,-36 0,19-1,-1 1,0-18,18 18,-17-18,-1 0</inkml:trace>
  <inkml:trace contextRef="#ctx0" brushRef="#br0" timeOffset="24887.9144">12100 6138,'0'-17,"0"-1,-17 18,-1 0,18 35,-18-35,18 18,0 0,0-1,0 1,0 0,18-18,-18 17,18-17,-18 18,17-18,-17 17,0 1,-35-18,35 18,-18-18,1 0,-1 0,0 0,1 0,17-18</inkml:trace>
  <inkml:trace contextRef="#ctx0" brushRef="#br0" timeOffset="25135.3918">12277 5962,'0'0,"17"0,-17 18,0 17,0-18,0 1,0 17,0-17,-17 17,17 18,-36-35,36 17,-17-17,17-1,0 1,-18 0,0-18</inkml:trace>
  <inkml:trace contextRef="#ctx0" brushRef="#br0" timeOffset="25303.6954">12241 6156,'0'-18,"18"18,0-17,-1 17,1 0,17 0,0 0,-17 0,17 35,-17-35,0 0,-1 0</inkml:trace>
  <inkml:trace contextRef="#ctx0" brushRef="#br0" timeOffset="25751.9114">12206 6297,'0'18,"0"-1,35-17,1 0,-1 0,-17 0,17 0,-18 0,19-17</inkml:trace>
  <inkml:trace contextRef="#ctx0" brushRef="#br0" timeOffset="41069.2684">8872 10566,'0'0,"0"17,0-34,0-1,36 0,-19 1,1-1,-18 0,18 1,-1-1,-17-17,18 17,-1 1,-17-1,18-17,-18 17,18 0,-1 1,-17-1,0 1,18-1,0 53,-18-17,0-1,17 36,-17-35,18 0,-18-1,0 1,18 0,-18-1,0 1,17-1,-17 1,18-18,-1 0</inkml:trace>
  <inkml:trace contextRef="#ctx0" brushRef="#br0" timeOffset="41426.6898">9031 10442,'0'-17,"18"17,-1 0</inkml:trace>
  <inkml:trace contextRef="#ctx0" brushRef="#br0" timeOffset="41973.1002">9296 10389,'0'0,"17"18,1 17,0-35,-18 18,17-18,-17 17,18 1,0-18,-18-18,0-17,0 18,0-1,0 0,17 1,1 17,-18-18,17 18</inkml:trace>
  <inkml:trace contextRef="#ctx0" brushRef="#br0" timeOffset="43610.419">9666 10354,'18'0,"-36"0,18 18,-35-1,0 19,35-19,-18 18,18-17,0 0,18-18,17 0,0-18,0 18,-17-18,17 1</inkml:trace>
  <inkml:trace contextRef="#ctx0" brushRef="#br0" timeOffset="44099.6157">9878 10107,'0'18,"0"-1,0 1,0 17,0-17,0 0,-18-1,18 1,0-1,0 1,-18 17,18-17,0 0,0-1,0 1,18-18,-18-18,18 18,17-35,-17 35,-18-18,17 18,1 0,0 0,-18 18,17-18,-17 35,0-17,18-18</inkml:trace>
  <inkml:trace contextRef="#ctx0" brushRef="#br0" timeOffset="44252.4098">10160 10336,'0'18,"-18"-18,18 18,0-1,-17-17,17 18</inkml:trace>
  <inkml:trace contextRef="#ctx0" brushRef="#br0" timeOffset="44408.5515">10195 10072,'0'0,"0"-18</inkml:trace>
  <inkml:trace contextRef="#ctx0" brushRef="#br0" timeOffset="44768.3773">10477 10037,'0'35,"0"-18,0 1,-17 0,17-1,0 1,-35 0,35-1,-18 1,18 0,-18 17,18-18,-17 1,-1 0,18-1,0 1,-18 0,18-1,0 1,18-18,0 0,17 0,0-35,-17 35,-1 0,1 0,-18-18</inkml:trace>
  <inkml:trace contextRef="#ctx0" brushRef="#br0" timeOffset="44953.856">10336 10266,'0'-18,"0"1,18 17,0 0,17 0,0 0,-17 0,-1 0</inkml:trace>
  <inkml:trace contextRef="#ctx0" brushRef="#br0" timeOffset="45300.0374">10636 10283,'18'0,"0"0,-1-17,1 17,-1-18,1 18,-18-17,0-1,-18 0,1 18,17-17,-18 17,1 0,-1 35,0-35,18 18,-17-18,-1 35,0 0,18-17,0-1,18 1,35-18,-18 0,18 18,-18-18,18 0,-17 0,-1 0,0-36</inkml:trace>
  <inkml:trace contextRef="#ctx0" brushRef="#br0" timeOffset="45772.1768">11130 10178,'-18'0,"1"0,-1 17,1 19,-1-19,18 1,-18-1,18 1,0 0,0-1,0 1,18-18,17 0,-17 0</inkml:trace>
  <inkml:trace contextRef="#ctx0" brushRef="#br0" timeOffset="46442.5144">11465 9984,'0'17,"-17"19,17-19,0 1,-18-1,18 19,-18-19,18 19,-35-19,35 1,-18 17,18-17,-17-1,17 1,-18 0,53-18,-35-18,18 18,0 0,-1 0,1 0,0 0,-1 0,1-18,0 18,-1 0,1 0,-18-17</inkml:trace>
  <inkml:trace contextRef="#ctx0" brushRef="#br0" timeOffset="46850.8385">11307 10160,'17'0,"18"0,-17 0,0 0,-1 0,19 0,-19 0,1-18,0 18,-1-17,1 17</inkml:trace>
  <inkml:trace contextRef="#ctx0" brushRef="#br0" timeOffset="109692.385">13864 12136,'0'17,"0"1,0-1,0 1,0 0,0-1,0 19,0-19,18 19,-18-19,0 18,0 1,0-19,0 1,0 0,17-18,-17 17,0-52</inkml:trace>
  <inkml:trace contextRef="#ctx0" brushRef="#br0" timeOffset="110172.1171">13847 12118,'35'0,"-18"0,-17-18,18 18,0 0,-1 0,1 0,0 36,-1-19,1-17,0 18,-1-18,1 35,-18-17,17-1,-17 1,0 0,0-1,-35-17,0 18,17-18,-17 0,17 0,1 0,-1 0,0 0,1 18,-1-18,1 0</inkml:trace>
  <inkml:trace contextRef="#ctx0" brushRef="#br0" timeOffset="110646.3384">14217 12083,'0'0,"0"-18,0 53,0-17,0 0,0-1,0 18,0-17,0 17,0 1,0-19,0 19,0-19,0 18,0-17,0 0,0-1,0 1</inkml:trace>
  <inkml:trace contextRef="#ctx0" brushRef="#br0" timeOffset="111224.0847">14482 12277,'0'0,"0"17,-36-17,19 0,-19 18,19 0,-1-18,0 17,1 1,-1-1,0 1,18 0,0-1,18-17,17 0,1 0,-19-35,1 35,0 0,-18-18,17 18,1-17,0 17,-18 17,17-17,-17 18,18 0,-1-18,1 0,0 0</inkml:trace>
  <inkml:trace contextRef="#ctx0" brushRef="#br0" timeOffset="111712.3739">14764 12047,'0'-17,"17"17,-17 17,0 19,0-19,-17 36,-1-35,-17 35,35-36,-18 19,1-19,17 1,-18 17,18-17,0-1,0 1,35-18,-17 0,-1 0,-17-18,36 18,-19-35,1 35,0-17,-1 17</inkml:trace>
  <inkml:trace contextRef="#ctx0" brushRef="#br0" timeOffset="111894.985">14640 12312,'0'-18,"0"1,18-1,17 0,-17 18,-1-17,19 17,-19-18,1 18,0-18</inkml:trace>
  <inkml:trace contextRef="#ctx0" brushRef="#br0" timeOffset="112288.5546">15046 12100,'0'18,"18"-18,-18 18,0 17,0-18,0 1,0 0,0-1,0 1,0 0,0-1,0 1,0 0,0-1,-18 1</inkml:trace>
  <inkml:trace contextRef="#ctx0" brushRef="#br0" timeOffset="112504.3451">15028 12241,'18'0,"17"0,-17 0,0-35,-1 35,1 0,-1 0,1-18,0 18,-1 0</inkml:trace>
  <inkml:trace contextRef="#ctx0" brushRef="#br0" timeOffset="112669.7099">15028 12118,'0'-18,"0"1,0-1,18 18,-18-18,35 18,1-17,-19 17,18-18,-17 18,17-18,-17 18,0 0,17 0,-17 0</inkml:trace>
  <inkml:trace contextRef="#ctx0" brushRef="#br0" timeOffset="113072.5494">15416 12241,'0'36,"-35"-36,35 17,-18-17,18 18,0 0,-17-18,17 17,-18 1,18-1,0 1,18-18,17 0,-17 0,17-18,-17 18,-1-17,1-18,-18 17,18 18,-18-18,0 1,0-1,-18 18,0 0,18 18,-17-18</inkml:trace>
  <inkml:trace contextRef="#ctx0" brushRef="#br0" timeOffset="113559.7714">15663 12347,'0'18,"18"-1,17 1,-17-18,-18 18,18-18,-1-36,-17 19,18 17,-18-18,17 18,-17-17,18 17,-18-18,18 18,-18-18,17 18</inkml:trace>
  <inkml:trace contextRef="#ctx0" brushRef="#br0" timeOffset="114048.3141">16016 12312,'0'18,"0"17,0-18,-18-17,18 18,0-36,18 18,0-17,-1-1,1 18,0-17,-1-1,1 18,0 0,-1 0,1 0,-18 18,0-1,17-17,1 0,0 0,-18-17,17 17,1 0,0-18,-1 18,1 0,-18 35,18-17,-18-1,17-17</inkml:trace>
  <inkml:trace contextRef="#ctx0" brushRef="#br0" timeOffset="130375.4323">20937 9613,'18'0,"-18"35,0-17,0 17,0-17,18 0,-18 17,0-17,0-1,0 18,0-17,17 0,-17 17,0-17,0-1,0 1</inkml:trace>
  <inkml:trace contextRef="#ctx0" brushRef="#br0" timeOffset="130734.3668">20973 9543,'17'0,"1"0,0 0,-1 0,1 0,-1 35,1-17,0-18,-1 35,-17-18,18 1,-18 0,0-1,0 1,0 17,0 1,0-19,-35 18,-18 1,18-19,-1 1,1-18,17 18,-17-18,17 0,1 0,-1 0,18-36</inkml:trace>
  <inkml:trace contextRef="#ctx0" brushRef="#br0" timeOffset="131189.8728">21308 9807,'17'18,"1"-18,0 0,-1 0,1 0,-18-18,18 18,-18-17,17 17,-17-18,0 0,0 1,0-1,0 0,0 1,0-1,-17 0,-19 18,19 0,-1 0,0 18,1-18,17 35,-18-17,0 0,18-1,0 19,0-19,0 1,0-1,36 1,-1 0,36-1,-54-17,19 0,-1 0,18-35,-36 35</inkml:trace>
  <inkml:trace contextRef="#ctx0" brushRef="#br0" timeOffset="131487.4525">21608 9719,'0'35,"0"1,0-1,17-18,19 1,-19-18,1 0,-1 0,-17-18,18 18,-18-17,18-18,-1 17,1 0,-18 1,18-1,-18 0,17 1,1-1,0 0,-18 1</inkml:trace>
  <inkml:trace contextRef="#ctx0" brushRef="#br0" timeOffset="131822.4545">21890 9860,'0'0,"17"0,1 0,0 0,-18-18,17 18,1 0,-18-17,18 17,-18-18,0 1,0-1,0 0,0 1,-18 17,18-18,-18 18,1 0,17 18,-18-18,18 17,-18-17,18 36,0-19,-17-17,17 18,0-1,35 1,-17 0,17-18,-17 0,-1 0,19 0,-19 0,19-36,-19 36</inkml:trace>
  <inkml:trace contextRef="#ctx0" brushRef="#br0" timeOffset="132054.3582">22296 9525,'-36'18,"36"17,-35 18,35-36,0 1,0 17,-18-17,18 0,0-1,0 1,0 0,0-1,0 1,0-1,0 1</inkml:trace>
  <inkml:trace contextRef="#ctx0" brushRef="#br0" timeOffset="132339.9262">22348 9825,'-17'0,"17"17,-18-17,18 18,0 0,0-1,18-17,-1 0,19 0,-19 0,1 0,0-35,-1 17,1 1,-18-1,0 1,0-1,-18 18,-17 0,35-18,-18 18,1 0,-1 0,0 0</inkml:trace>
  <inkml:trace contextRef="#ctx0" brushRef="#br0" timeOffset="132659.6343">22560 9807,'0'18,"0"-1,0 1,0 0,0-1,0 1,0 0,0-1,-18 1,18 0,0-1,-17 1,17 0,-18-1,18 1</inkml:trace>
  <inkml:trace contextRef="#ctx0" brushRef="#br0" timeOffset="132912.0127">22648 9772,'0'-18,"18"18,0 0,-1 18,1 0,-18 17,18-18,-18 1,0 0,0-1,-36-17,19 18,-19-18,19 0,-1 0,18-18,-18 18</inkml:trace>
  <inkml:trace contextRef="#ctx0" brushRef="#br0" timeOffset="133392.1523">22913 9825,'0'17,"18"-17,-1 0,1 0,-1 0,-17-17,18 17,-18-18,0 1,0-1,0 0,-18 18,1 0,-1 0,1 18,-1 0,0-18,18 35,-17-35,17 17,-18 1,18 0,0-1,0 1,0 0,0-1,35 1,1-18,-19 0,1 0,-1 0,19 0,-1-18</inkml:trace>
  <inkml:trace contextRef="#ctx0" brushRef="#br0" timeOffset="133672.0033">23177 9825,'-17'35,"17"-17,17-71,-34 123,17-34,17-19,19 1,-36 0,17-18,-17-18,18 0,-18-17,18 35,-18-18,17 1,-17-1,18 0,-18 1,18 17,-1-18,-17 1,18 17,0 0</inkml:trace>
  <inkml:trace contextRef="#ctx0" brushRef="#br0" timeOffset="134066.8064">23689 9860,'-18'0,"1"0,17 18,-18 17,0-35,1 18,17-1,0 1,17-18,-17 18,18-18,-18 17,18-17,-1 18,1-18,-18 18,-35-18,35 17,-18-17,0 0,1 0,-18 0,17 0,0 0,-17 0,17 18</inkml:trace>
  <inkml:trace contextRef="#ctx0" brushRef="#br0" timeOffset="137700.9962">14287 9560,'36'0,"-19"0,-17-17,0 52,0 0,0 36,0-36,0-17,-17-1,17 1,0 0,0-1,0 1</inkml:trace>
  <inkml:trace contextRef="#ctx0" brushRef="#br0" timeOffset="138187.952">14217 9525,'-18'0,"1"0,52 0,-17 0,-1 0,1 0,-1 0,19 0,-19 0,19 0,-1 0,-17 0,17-18,-17 18</inkml:trace>
  <inkml:trace contextRef="#ctx0" brushRef="#br0" timeOffset="138603.2925">14517 9719,'0'0,"17"0,1 0,0 0,-1 0,1 0,0 0,-1-18,1 18,0-17,-1 17,1-18,-1 0,1 1,0-1,-18 1,0-1,0 0,-18 18,-17 0,17 0,1 0,-1 18,0-18,1 35,-1-35,18 18,-18-1,18 1,0 17,-17-35,17 18,0 17,35-17,-35 0,35-1,1 1,-1-18,0 0,0 0,1 17,-1-17,0 0,0 0</inkml:trace>
  <inkml:trace contextRef="#ctx0" brushRef="#br0" timeOffset="138854.9077">15081 9701,'0'0,"-17"0,-1 0,0 0,1 18,-1 0,18 17,-18-35,18 18,0-1,0 1,0-1,0 1,0 0,36-18,-1 0,-17 0,-1 0,36 0,-18-18</inkml:trace>
  <inkml:trace contextRef="#ctx0" brushRef="#br0" timeOffset="139169.7917">15416 9525,'0'35,"0"-17,0 0,0-1,-35 1,35-1,0 19,-18-19,18 1,-17 0,17-1,0 19,-18-19,18 1,0-1,18-17,17-17,-17 17,-1-18,1 18,17-17,-17-1,0 18,-1 0,1 0,-1 0,1 0,-18 35,18-35,-18 18,17-1,-17 1,18-18</inkml:trace>
  <inkml:trace contextRef="#ctx0" brushRef="#br0" timeOffset="139582.2429">16122 9525,'18'0,"-18"35,0-17,-18 17,18-17,0-1,-18 1,18 17,-17-17,17 0,-18 17,18-17,-18-1,18 1,0-1,0 1</inkml:trace>
  <inkml:trace contextRef="#ctx0" brushRef="#br0" timeOffset="139954.4413">16263 9754,'18'0,"-1"0,1 0,0 0,-1 0,1 0,0 0,-1 0,1-17,-18-1,17 18,-17-18,0 1,0-1,0 0,-17 18,-1 0,-17 18,35 17,-18-35,1 18,17 0,-18-1,18 1,-18 0,18-1,0 1,0-1,36-17,-1 0,-17 0,-1 0,18 0,1 0,-19 0,19 0,-19-17,1 17,17 0</inkml:trace>
  <inkml:trace contextRef="#ctx0" brushRef="#br0" timeOffset="140356.5538">16792 9754,'-17'0,"-19"0,19 0,-1 18,0 0,1-18,-1 17,0-17,18 18,-17-1,17 1,-18-18,18 18,0-1,35-17,1 0,-1-17,-17 17,-1 0,-17-36,18 36,0-17,-1-1,1 18,-1 0,-17-17,18 17,0 0,-18 17,17-17,1 0</inkml:trace>
  <inkml:trace contextRef="#ctx0" brushRef="#br0" timeOffset="140585.372">17057 9754,'0'0,"0"-17,-18 17,-17 0,35 17,-18-17,1 18,-1 17,0-17,18-1,0 1,-17-18,17 18,35-18,-17 0,17-18,-17 18,17-18,-18-17,1 18</inkml:trace>
  <inkml:trace contextRef="#ctx0" brushRef="#br0" timeOffset="140783.8838">17180 9507,'0'0,"0"36,-17-19,17 19,-18 16,18-34,0 17,-18 1,18-19,0 19,0-19,0 18,0-17,0 0,0-1,0 1,0 0</inkml:trace>
  <inkml:trace contextRef="#ctx0" brushRef="#br0" timeOffset="153470.9502">14905 7391,'-18'0,"1"17,-1-17,18 18,-18-18,1 35,-1-17,18 0,-18-1,18 1,-17-1,17 1,0 0,0-1,0 1,35-18,-17 18,-1-18,1 0,0 0,17 0,-18-36,1 36,0 0</inkml:trace>
  <inkml:trace contextRef="#ctx0" brushRef="#br0" timeOffset="153826.4389">15064 7532,'-18'0,"18"17,-18-17,18 36,-17-19,17 1,0 0,0-1,17-17,1 0,0 0,17 0,-35-35,18 35,-1 0,-17-18,18 18,-18-17,17-1,-17 0,0 1,0-1,-35 1,18 17,-1 35,18-18</inkml:trace>
  <inkml:trace contextRef="#ctx0" brushRef="#br0" timeOffset="154223.2509">15346 7567,'0'-18,"17"18,-17-17,18 17,-18-18,18 18,-1 0,1 0,0 0,-1 0,1 0,0 0,-18 18,17-18,-17 17,18-17,-18 18,0 0,0-1,0 1</inkml:trace>
  <inkml:trace contextRef="#ctx0" brushRef="#br0" timeOffset="154673.1847">15822 7479,'-18'0,"18"18,-17-18,-1 17,1 1,17-1,0 1,0 0,0-1,0 1,17-18,1 0,-1 0,1 0,0 0,-1-18,1 18,0-17,-1 17,-17-18,18 18,-18-18,18 1,-1 17</inkml:trace>
  <inkml:trace contextRef="#ctx0" brushRef="#br0" timeOffset="154978.8423">15981 7532,'17'-18,"-34"36,52-53,-35 17,0 0,-18 18,1 0,-1 36,1-36,17 17,-18 1,18-1,0 1,0 0,0-1,18-17,17 0,-18 0,19 0,-19 0,19 0,-19 0,19 0,-19-17</inkml:trace>
  <inkml:trace contextRef="#ctx0" brushRef="#br0" timeOffset="155223.2068">16228 7497,'17'0,"-17"17,0 1,-17 17,17-17,0-1,-18 1,18 0,-18-1,18 1,0 0,-17-1,17 1</inkml:trace>
  <inkml:trace contextRef="#ctx0" brushRef="#br0" timeOffset="155455.8802">16316 7426,'0'0,"0"-18,18 18,-1 0,-17 36,18-36,0 17,-1 1,-17 0,0-1,0 1,-35-18,35 17,-35-17,35 18,-36-18,19 0,-1 0</inkml:trace>
  <inkml:trace contextRef="#ctx0" brushRef="#br0" timeOffset="155889.8873">16775 7338,'17'0,"-17"35,0-17,-35-18,35 17,-18 1,18 0,-17-1,17 1,-18 0,18-1,-18 1,18-1,-17 1,17 0,0-1,0 1,35-18,-17 0,-1-35,1 35,0 0,-1 0</inkml:trace>
  <inkml:trace contextRef="#ctx0" brushRef="#br0" timeOffset="156072.125">16528 7602,'17'-17,"19"17,-36-36,35 36,-18-17,1-1,17 18,-17-17,17-1,-17 18,0-18,-1 18,1-17,-1 17</inkml:trace>
  <inkml:trace contextRef="#ctx0" brushRef="#br0" timeOffset="156793.092">16933 7514,'-17'0,"17"35,0-17,0 0,0-1,0 1,0 0,35-18,0 0,-17 0,0-18,-1 18,1-18,-1 18,1-17,0-1,-1 18,-17-18,18 1,0 17,-1 0,-17 17,18-17,-18 18,18-18</inkml:trace>
  <inkml:trace contextRef="#ctx0" brushRef="#br0" timeOffset="157365.5382">17374 7532,'-17'0,"-1"0,18 17,-18-17,1 18,-1-18,18 18,-18-18,18 17,0 1,18-18,17 0,-17 0,17-18,-17 18,0 0,-18-17,17 17,-17-18,18 18,-1 0,-17 18,18-18,0 0,-1 0,-17-18,18 18,-18-18,18 18,-18-17,17 17,-17-35,18 17,-18 0,18 18,-18-17,17-1,-17 0,18 1,-18-1,0 0,18 18,-18 36,-36-36,36 17,-17 1,17 17,-18-17,18 0,-35 17,35-18,-18 1,18 17,0-17,0 17,35-35,18 18,-35-18,17 0,-17 0</inkml:trace>
  <inkml:trace contextRef="#ctx0" brushRef="#br0" timeOffset="158072.4914">18045 7567,'17'18,"1"-18,17 0,-17 0,17 0,-17 0,17 0,0 0,18 0,-18 0,18 17,-17-17,17 0,-18 0,18 0,-18 0,-17 0,-1 0,1 0,0 0,-18-17,0-1,0 0</inkml:trace>
  <inkml:trace contextRef="#ctx0" brushRef="#br0" timeOffset="158642.3409">18644 7461,'-17'0,"17"18,35 0,-17-1,17 1,-18-18,1 17,0-17,-1 0,1 18,0-18,-1 0,1 18,-18-1,0 1,-18 0,1-18,17 17,-18-17,0 18,1 0,-1-18,0 17,1-17,-1 18</inkml:trace>
  <inkml:trace contextRef="#ctx0" brushRef="#br0" timeOffset="159075.8597">19226 7373,'0'35,"-17"-17,17 17,-18-17,18 0,0-1,-18 1,18-1,0 1,0 0,0-1,0 1,0 0,0-1,18-17,-18 18,35-18,-17 0,0 0,-1 0,1 0,0-35,-1 35,1-18,-1 18</inkml:trace>
  <inkml:trace contextRef="#ctx0" brushRef="#br0" timeOffset="159342.3439">19473 7532,'-53'17,"36"1,87-53,-158 88,70-36,1 1,17 0,0-1,35-17,-17 0,17 0,0 0,-17 0,-18-17,18 17,-1-36,-17 19,0-1,0 0,0 1,-17-1,-19 18,19 0,-1 0,0 0</inkml:trace>
  <inkml:trace contextRef="#ctx0" brushRef="#br0" timeOffset="159886.8542">19738 7549,'-18'0,"18"-17,0-1,-17 18,-1 0,0 0,1 0,-1 35,0-35,18 18,0 0,0-1,18-17,0 0,17 0,0 0,-17 0,0 0,-1 0,-17 18,0 0,0 17,0-17,0-1,0 1,0-1,0 1,-17 17,-1-17,18 0,-35-18,-18 35,35-17,0-18,1 0,-1 0,18-18,0 0,0-17,35 17,-35 1,18-1,-18 0</inkml:trace>
  <inkml:trace contextRef="#ctx0" brushRef="#br0" timeOffset="160120.3842">19914 7655,'18'0,"-18"18</inkml:trace>
  <inkml:trace contextRef="#ctx0" brushRef="#br0" timeOffset="160267.8653">19985 7514,'17'-35,"-34"70,34-88,-17 36,0-1,18 18,0 0</inkml:trace>
  <inkml:trace contextRef="#ctx0" brushRef="#br0" timeOffset="160864.3288">20338 7532,'-36'0,"19"0,17 35,-18-35,0 18,1-18,-1 17,1-17,17 36,-18-36,18 17,-18 1,18 0,0-1,36-17,-1 18,0-18,-17 0,17 0,-17 0</inkml:trace>
  <inkml:trace contextRef="#ctx0" brushRef="#br0" timeOffset="161391.0423">20532 7620,'0'-18,"0"36,-18-36,0 18,1 0,-1 18,0 0,18-1,-17-17,17 18,0 0,17-18,19 0,-19 0,19-18,-19 18,1-18,0 18,-1 0,1 0,-1 0,1 0,0 0,-1 0,1 0,0 0,-1 0,1 0,0-17,17-1,-17-17,-1 17,1 0,-1 1,1-1,0 1,-18-1,17 0,-17 1,18-1,-18 0,0 1,-18 17,18 17,-35-17,17 36,-34-1,34-17,0 17,1-18,-1 1,18 0,0-1,0 1,0 0,0-1,0 1,18-18,-18 18,53-18,-36 0,1 17,17-17,-17 0</inkml:trace>
  <inkml:trace contextRef="#ctx0" brushRef="#br0" timeOffset="162019.9844">21202 7655,'-18'0,"54"0,-1 0,0 0,0 0,1 0,-1 0,0 0,18 0,-18 0,1 0,-19 0,19 0,-19 0,19 0,-19 0,1 0,-18-17,0-1</inkml:trace>
  <inkml:trace contextRef="#ctx0" brushRef="#br0" timeOffset="162384.1628">21625 7532,'0'17,"18"-17,17 0,-17 18,-1-18,1 0,0 0,-1 18,1-1,0 1,-18 0,0 17,-36-17,36-1,-35-17,35 18,-18-18,1 17,17 1,-35-18,17 18,18-1</inkml:trace>
  <inkml:trace contextRef="#ctx0" brushRef="#br0" timeOffset="162656.2624">22190 7461,'0'36,"0"-19,0 18,0-17,-18 17,18-17,0 17,-18-17,18 17,0 0,0-17,-17 0,-1-1</inkml:trace>
  <inkml:trace contextRef="#ctx0" brushRef="#br0" timeOffset="162904.5188">22260 7444,'0'-18,"18"18,-36 18,36-54,0 36,-18 36,0-19,0 19,17-19,-17 1,0-1,0 1,0 0,0-1,0 1,-35-18,0 18,-1-18,19 0,-19 0,36-18</inkml:trace>
  <inkml:trace contextRef="#ctx0" brushRef="#br0" timeOffset="163236.1671">22472 7373,'-35'0,"17"35,18-17,-18-18,18 35,-35 1,35-19,-18 1,18-1,0 1,0 0,0-1,18-17,17 0,1-17,-19 17,1 0,0 0,-1 0,1-18,-1 18,1 0,-18 18,18-18,-18 17</inkml:trace>
  <inkml:trace contextRef="#ctx0" brushRef="#br0" timeOffset="163570.9489">22754 7532,'-17'0,"17"17,0 1,0 0,17-18,1 0,-1 0,19 0,-19 0,-17-18,18 18,0 0,-18-18,0 54,0-19,-18-17,18 36,-18-19,18 1,-35 0,17-1,18 1,-17-1,-1 1,1 0,17-1,-18-17,0 0</inkml:trace>
  <inkml:trace contextRef="#ctx0" brushRef="#br0" timeOffset="164072.4137">23213 7514,'0'-17,"-18"17,0 0,18 17,-17-17,17 18,-18-18,18 17,0 1,0 0,35-1,-17 1,0 0,-1-1,-17 1,18-18,-18 18,-18-18,-17 0,17 0,1 0,-1 0,1 0,-1 0,18-18</inkml:trace>
  <inkml:trace contextRef="#ctx0" brushRef="#br0" timeOffset="164201.2003">23354 7638,'0'0,"0"17,-18-17</inkml:trace>
  <inkml:trace contextRef="#ctx0" brushRef="#br0" timeOffset="164376.4713">23442 7497,'0'-18,"0"0,0 1,35 17,-35-18</inkml:trace>
  <inkml:trace contextRef="#ctx0" brushRef="#br0" timeOffset="164660.7407">23707 7532,'0'-18,"-36"36,36-1,-17-17,17 36,-18-19,18 1,0 0,-18-18,18 17,0 1,0 0,0-1,36-17,-1 0,-17 0,-1 0,1 0,17 0</inkml:trace>
  <inkml:trace contextRef="#ctx0" brushRef="#br0" timeOffset="165185.0182">23936 7708,'0'0,"-18"0,1 0,-1 18,0-18,18 17,36-17,-19-17,19 17,-36-18,35 1,-17 17,-18 17,0 1,17-18,1 0,-18-18,17 18,1-35,0 17,-18 1,17 17,-17-18,18 0,-18 1,18-1,-18 0,17 1,-17-1,18 1,-18-1,0 0,0 1,18-1,-18 0,0 1,-36 34,19 19,17-19,-18 1,18 0,-35 17,17-18,18 19,0-19,0 1,0 17,0-17,0 0,0-1,35 18,-17-35,0 18,17 0</inkml:trace>
  <inkml:trace contextRef="#ctx0" brushRef="#br0" timeOffset="166524.9139">18750 8731,'18'0,"-18"18,0 17,0-17,0 17,0-17,-18-1,18 19,0-19,0 1,0 17,0-17,0-1,0 1,0 0,0-1,0 1,18-18</inkml:trace>
  <inkml:trace contextRef="#ctx0" brushRef="#br0" timeOffset="166794.1161">18768 8731,'0'-17,"0"-1,0 0,0 71,35-106,-17 53,17 53,-17-17,-1-1,1-18,0 36,-1-17,1 34,-18-52,0-1,-71 1,54 0,-54-1,53-17,-17 0,0 0,17 0,-17 0,17 0,54 0</inkml:trace>
  <inkml:trace contextRef="#ctx0" brushRef="#br0" timeOffset="167249.7135">19191 8908,'0'0,"-35"0,35 17,-18 1,-17-18,35 18,-35-18,17 17,0 1,1-18,-1 17,0 1,1 0,17-1,35-17,0 0,-17 0,0 0,-1-35,19 35,-19 0,1-18,-1 18,1-17,0 17,-1-18,1 18,0 0,-1 0,-17 18,0-1,0 1,0 0,18-18</inkml:trace>
  <inkml:trace contextRef="#ctx0" brushRef="#br0" timeOffset="167715.4309">19667 8696,'0'-18,"0"54,0-19,-17 1,17 0,0 17,-18-18,18 1,-18 17,18-17,-17 0,-1 17,18-17,-17-1,-1 1,18-1,-18 1,1 0,17-1,35-17,-17 0,34 0,-34 0,0 0,-1-17,1 17,0 0,-1-18,1 18,-18-18,0 1,0-1</inkml:trace>
  <inkml:trace contextRef="#ctx0" brushRef="#br0" timeOffset="167903.6783">19509 8890,'-18'0,"53"0,18-18,-18 18,-17 0,17 0,-17 0,0 0,17 0,-17 0,-1 0,1 0,-1 0</inkml:trace>
  <inkml:trace contextRef="#ctx0" brushRef="#br0" timeOffset="168287.3842">20038 8943,'0'-18,"0"1,-36 17,19 0,17 17,-35-17,17 18,0-18,1 35,-19-17,19-1,-1 1,0 0,18-1,0 1,36-18,-19 0,19 0,-19 0,1-35,17 35,-17-18,-1 18,1-18,0 1,-1 17,-17-18,18 18,-18 18,18-18,-18 17,17-17,1 18</inkml:trace>
  <inkml:trace contextRef="#ctx0" brushRef="#br0" timeOffset="168756.202">20849 8767,'0'0,"0"17,0 1,-17-18,17 35,-36-17,36 17,-17-17,17-1,0 1,-18 17,0-17,18-1,0 1,-17-18</inkml:trace>
  <inkml:trace contextRef="#ctx0" brushRef="#br0" timeOffset="169097.2057">20779 8749,'17'-18,"-34"36,34-18,-34 35,17-17,0-1,0 1,0 0,0-1,0 1,0 0,17-1,19 1,-1-18,-18 0,1 0,17 0,-17 0,0-18,-1 1,1 17,0-18,-1 18,1-18,-1 18,1-17,0-1,-1 18,-17-18,0 54,0-1,0-17,-17 17,17-17,0-1,0 1,0-1,0 1,17-18</inkml:trace>
  <inkml:trace contextRef="#ctx0" brushRef="#br0" timeOffset="169373.3459">21343 8996,'0'-35,"0"17,0 71,-18-106,1 71,17 17,-18-18,18 1,0 0,18-18,-18 17,35-17,-17 0,-1 0,-17-35,18 35,-18-18,0 1,0-1,0 1,0-1,-18 18,18-18,-17 18</inkml:trace>
  <inkml:trace contextRef="#ctx0" brushRef="#br0" timeOffset="170043.5283">21784 8661,'0'0,"0"-18,18 18,-18 18,0 17,0-17,0-1,0 1,-18 0,18 34,0-34,0 17,0-17,0 17,0-17,0 0,18-1,-18 1,0-1,17-17,-17 18,0-53,0 17,0 1,0-1,0 0,0 1,-17-1,17 0,-18 18,0 0,1 0,-1 0,0 0,18 18,-17-18,17 35,-18-35,18 18,0 17,0-17,0-1,18 1,17 0,-17-18,17 17,-17-17,17 0,0 0,0 0,1 0,-1 0,0 0,-17 0,17-17,-17 17,0-36,-1 36,-17-17,18 17,-1-35,-17 17,18 0,-18 1,0-1,0 0,-35 18,17 0,-17 0,17 0,1 36,-1-36,0 17,1 1,17 0,-18-18,18 17,0 1,0-1,35 1,-35 0,53-18,-35 17,17 1,0-18,1 0,-1 0,-17 0,17 0,-17 0,-1 0,1 0,-1-18,1 18,0-35,-1 35</inkml:trace>
  <inkml:trace contextRef="#ctx0" brushRef="#br0" timeOffset="170319.8489">22613 8678,'0'36,"0"-19,0 1,-18 0,18-1,0 18,0-17,0 17,0-17,0 17,0 1,0-19,0 18,18-17,-18 0,0 17,35-17,-35-1</inkml:trace>
  <inkml:trace contextRef="#ctx0" brushRef="#br0" timeOffset="170668.5572">22754 8996,'18'-18,"-36"36,53-36,-17 18,17 0,-17 0,0 0,-1 0,-17-17,18 17,-18-36,0 19,0-1,0 0,0 1,-18 17,18-18,-35 18,0 0,17 0,0 0,1 18,-1-18,1 35,-1-17,18 17,0-17,0-1,0 1,0-1,35 1,0 0,1-1,17-17,-18 18,18-18,-18 0,-17 0,17 0,-17-35,-1 35,-17-18,18 18</inkml:trace>
  <inkml:trace contextRef="#ctx0" brushRef="#br0" timeOffset="170953.1588">23160 8837,'-18'35,"18"1,18-107,-36 177,18-88,35-1,-17 18,17-17,-35 0,18-18,-18-36,18 36,-1-35,1 0,0 35,-18-18,17 1,1 17,-18-18,18 18,-18-18,17 18,1-17</inkml:trace>
  <inkml:trace contextRef="#ctx0" brushRef="#br0" timeOffset="171405.1425">23618 8925,'18'0,"0"0,-18-17,17-1,-17 0,0 1,18 17,-18-18,-35 18,17 0,18 18,-18-18,18 17,-17-17,17 36,-18-36,1 17,17 1,0 0,0-1,0 1,0-1,17 1,1 0,17-18,0 0,-17 0,0 0,-1-18</inkml:trace>
  <inkml:trace contextRef="#ctx0" brushRef="#br0" timeOffset="174016.0298">23636 8978,'0'18,"-18"-1,1 1,17 0,17-18,-17-18,18 18,-18-35,0 17,18 1,-18-1,0 53,-36-17,36-1,0 1,0 0,0-1,0 1,36-18,-19 0,1 0,0 0,-18-35,17 35,1-18,-18-17,0 17,0 1,0-1,0 0,0 1,0-1,-18 18,-17 0,17 18,1 17,-1-35,0 35,1-17,17-1,-18 1,18 0,-17-18,17 17,0 1,0 0,35-1,0-17,-35 18,18-18,-1 0,1 0,0-35,-1 17,1-17,-18 17,0 0,0 1,0-1,-18 18,-17 0,17 0,1 0</inkml:trace>
  <inkml:trace contextRef="#ctx0" brushRef="#br0" timeOffset="185513.5528">19050 4921,'0'36,"0"-19,-18-17,18 35,0-17,0 0,-17-1,17 1,0 0,0-1,0 1,0 0,35-1,-17-17,-1 0</inkml:trace>
  <inkml:trace contextRef="#ctx0" brushRef="#br0" timeOffset="186450.9051">19068 4904,'17'0,"1"0,0-18,-1 18,1 0,-1 0,1 0,0 0,-1 0,1 18,0-18,-1 17,1-17,-18 18,0 0,18-18,-18 17,-36-17,19 18,-1-18,0 0,1 0,-1 0,18 17,-18-17,1 0,34 0,1 18,0-18,-1 18,1-18,0 17,-1-17,-17 18,18-18,-18 18,18-18,-1 0,-17 17,0 1,-17-18,-19 0,19 18,-1-18,0 0,1 0,-1 0,0 0,1 0,-1 0,-17 0,17 17,1-17,-1 0,0 0,1 0,-1 0,0 0</inkml:trace>
  <inkml:trace contextRef="#ctx0" brushRef="#br0" timeOffset="187517.2111">19526 5009,'0'18,"0"0,-17 17,17-17,0-1,0 1,0 0,0-1,0 1,17-18,19 0,-19 0,1 0,-18-18,35 18,-35-35,18 35,-1-18,1-17,0 17,-1 1,1-1,-18 0,0 36,0 17,0-17,0 0,18-18,-18 17,35 1,-35 0,17-18,1 0,0-36,-1 36,-17-17,18 17,-18-36,18 36,-18-17,0-1,17 0,-17 1,0-1,0 1,0-1,18 18,-18 18,18-1,-1 36,1-53,-18 18,17-1,1-17,0 18,-1 0,1-1,0-17,-18 18,-18-18,18 18,-35-18,17 0,0 0,1 17,-1-17,1 0,-1 0</inkml:trace>
  <inkml:trace contextRef="#ctx0" brushRef="#br0" timeOffset="187688.5499">20197 5080,'-18'0,"0"0,18 18,0-1,-17-17,17 18</inkml:trace>
  <inkml:trace contextRef="#ctx0" brushRef="#br0" timeOffset="187857.7019">20267 4921,'0'0,"0"-17,0-1</inkml:trace>
  <inkml:trace contextRef="#ctx0" brushRef="#br0" timeOffset="188976.4427">20338 5151,'0'-36,"0"72,0-89,0 35,17 18,1 0,0 0,-1 0,1 0,-1 0,1 0,0 18,-1-1,1-17,0 0,-18 18,17-18,1 0,0 0,-1-18,1 18,-18-35,17 35,-17-18,18 18,-18-17,18-1,-18 0,0 1,-18 17,18 17,-18-17,1 36,-1-19,18 1,-17 0,17-1,0 1,35-18,-18 0,1 0,0 0,-1 0,1-18,0 18,-1 0,1-17,0 17,-1-18,-17 0,18 18,0-17,-18-1,17 18,-17-18,18 1,-18-1,17 18,-17-17,0 34,0 1,0-1,0 1,18-18,-18 18,0-1,18-17,-18 18,0 0,0-36,0 0,17 18,1-17,0-1,-1 18,1-18,17 18,-17-17,-1 17,1-18,0 18,-1-17,1 17,-18-18,-18 18,18 18,0 17,0-18,0 1,0 0,0-1,18-17,0 18,-18 0,17-18,1 0,-18 17,0 1,-35-18,-1 0,19 0,-1 18,0-18,1 0,-18 0,17 17,0-17,1 0</inkml:trace>
  <inkml:trace contextRef="#ctx0" brushRef="#br0" timeOffset="189555.6431">21784 4939,'0'18,"0"-1,0 18,-18-17,18 0,0-1,0 1,0 0,0-1,0 1,0 0</inkml:trace>
  <inkml:trace contextRef="#ctx0" brushRef="#br0" timeOffset="189779.0558">21678 4833,'18'0,"17"0,-17 0,-1 0,1 0,35 0,35 35,-53-35,-17 0,0 0,-1 0,-17 18,18-18,-18 18</inkml:trace>
  <inkml:trace contextRef="#ctx0" brushRef="#br0" timeOffset="189969.8383">21661 5115,'0'18,"0"0,0-54,17 89,18-53,1 0,-19 0,19 0,-1 0,18 0,-18 0,-17 0,17-17</inkml:trace>
  <inkml:trace contextRef="#ctx0" brushRef="#br0" timeOffset="190227.2309">21996 5168,'0'18,"0"-36,17 18,1-35,0 17,-1 18,1-17,0-1,-1 18,1-18,-1 18,1 0,0 0,-18-17,17 17,1 0,0 0,-1 0,-17 35,0-17,0-1,0 1,0 0,0-1,0 1,0-1</inkml:trace>
  <inkml:trace contextRef="#ctx0" brushRef="#br0" timeOffset="190688.6853">22542 4762,'18'0,"-18"18,0 17,0-17,-35 0,35-1,0 1,-18 0,18-1,-17 1,17 0,-18 17,0 0,18 0,-17 1,17-19,0 1,35-18,-17 0,-1 0,1 0,-1 0,1 0,0 0,-1-18,1 18,0-17,-18-1,0 0</inkml:trace>
  <inkml:trace contextRef="#ctx0" brushRef="#br0" timeOffset="191127.4237">22437 4974,'0'0,"17"0,36 0,-35 0,17 18,-17-18,-1 0,36 0,-35 17,0-17,-1 0,1 0,-18 18,18-18,-1 0,1 0,-1-35,1 35,-18-18,18 1,-18-1,0 0,0 1,0-1,0 0,-18 1,0 17,1 0,-1 0,1 17,-1 19,0-1,18-17,0-1,0 1,0-1,0 1,0 0,18-18,-18 17,35 1,-17-18,-1 18,1-18,0 0,-1 0,1 0,-18-18,18-17</inkml:trace>
  <inkml:trace contextRef="#ctx0" brushRef="#br0" timeOffset="191360.0921">23054 4815,'0'-17,"0"34,0-17,0 36,-18-19,18 1,-17 17,17-17,-18 0,18-1,0 1,0-1,-18 1,18 0,0-1,0 1,0 0</inkml:trace>
  <inkml:trace contextRef="#ctx0" brushRef="#br0" timeOffset="191644.1404">23230 4798,'18'0,"-18"17,0 19,-35-1,35-17,0-1,-18 1,18 0,0-1,0 18,-18-17,18 0,-17-1,17 1,0 0,0-1,0 1</inkml:trace>
  <inkml:trace contextRef="#ctx0" brushRef="#br0" timeOffset="191804.2289">23336 5009,'0'18,"0"-36,0 54,-17-36,17 17</inkml:trace>
  <inkml:trace contextRef="#ctx0" brushRef="#br0" timeOffset="191954.4892">23477 4833,'18'-53,"-36"106,36-124</inkml:trace>
  <inkml:trace contextRef="#ctx0" brushRef="#br0" timeOffset="192506.7875">23654 4992,'17'0,"-17"-18,0 1,0-1,-17 18,-1 0,0 0,1 35,-1-17,1-18,-1 17,0 1,18 0,0-1,36-17,-36 18,17-18,1 0,-18 18,35-18,-17 17,-1 1,1 0,-18-1,0 1,0-1,0 1,0 0,0-1,-18-17,18 18,-17-18,17 18,-18-18,-17 0,17 0,1 17,-1-17,0 0,1 0,-1 0,0 0,18-35</inkml:trace>
  <inkml:trace contextRef="#ctx0" brushRef="#br0" timeOffset="192855.6708">23760 5115,'0'-17,"35"17,-18 0,-17-18,18 18,-18-18,18 18,-18-17,0-1,-18 18,0 0,1 18,-1-1,18 19,-17-19,17 1,0 0,0-1,0 1,35-18,-18 35,1-17,0-18,17 0,-17 0</inkml:trace>
  <inkml:trace contextRef="#ctx0" brushRef="#br0" timeOffset="193389.4238">23707 5009,'0'36,"-18"-36,18 17,0 1,0 0,0-1</inkml:trace>
  <inkml:trace contextRef="#ctx0" brushRef="#br0" timeOffset="194070.617">24007 5062,'0'18,"0"17,0-17,0 0,17-18,1-18,-1 18,1 0,-18-18,18 18,-1 0,1 0,0 0,-1 18,-17 0,18-18,-18 17,0 1,0-1</inkml:trace>
  <inkml:trace contextRef="#ctx0" brushRef="#br0" timeOffset="195036.9309">24447 5045,'-17'0,"-1"0,1 0,-1 17,0 1,18 0,0-1,0 1,0 0,0-1,18-17,-18 18,18-18,-18 17,0 1,-18-18,18 18,-18-18,1 0,17 17,-18-17,0 0,1 0</inkml:trace>
  <inkml:trace contextRef="#ctx0" brushRef="#br0" timeOffset="195564.3539">24430 5098,'-35'0,"17"17,0-17,1 36,-1-36,18 17,-18 1,1-1,-1-17,18 18,-18 0,18-1,0 1,0 0,18-1,-18 1,35-18,1 18,-19-18,1 0,0 0,-1 0,1 0,-1 0,1 0</inkml:trace>
  <inkml:trace contextRef="#ctx0" brushRef="#br0" timeOffset="195988.3873">24606 5239,'18'0,"0"0,-1 0,1 0,-1 0,1 0,0 0,-18-36,17 36,-17-17,0-1,0 1,-17 17,-19-18,19 18,-1 0,1 0,-1 0,0 0,18 18,-17-18,-1 35,-17-18,17 1,0 17,18-17,0 17,53-17,-53 0,36-18,-1 17,-17-17,17 0,0 0</inkml:trace>
  <inkml:trace contextRef="#ctx0" brushRef="#br0" timeOffset="213834.2593">18715 5098,'0'17,"17"-17,1-35</inkml:trace>
  <inkml:trace contextRef="#ctx0" brushRef="#br0" timeOffset="219820.8475">8731 10389,'18'0,"-18"36</inkml:trace>
  <inkml:trace contextRef="#ctx0" brushRef="#br0" timeOffset="220837.4212">11712 10125,'-17'0,"52"0</inkml:trace>
  <inkml:trace contextRef="#ctx0" brushRef="#br0" timeOffset="240470.8322">7832 6473,'-18'0,"18"18,18-18,-1 0</inkml:trace>
  <inkml:trace contextRef="#ctx0" brushRef="#br0" timeOffset="241924.8064">12471 5768,'0'18,"17"-18</inkml:trace>
  <inkml:trace contextRef="#ctx0" brushRef="#br0" timeOffset="272492.1344">18450 8961,'0'17,"-17"-17</inkml:trace>
  <inkml:trace contextRef="#ctx0" brushRef="#br0" timeOffset="275591.0176">7779 6491,'0'-35,"0"17</inkml:trace>
  <inkml:trace contextRef="#ctx0" brushRef="#br0" timeOffset="278393.7816">1658 7620,'18'0,"-18"18,0-36,0 0,17 18</inkml:trace>
  <inkml:trace contextRef="#ctx0" brushRef="#br0" timeOffset="298540.682">8749 10407,'0'18,"18"-18,-18-18</inkml:trace>
  <inkml:trace contextRef="#ctx0" brushRef="#br0" timeOffset="332614.0836">24130 9701,'18'0,"-1"0,-17-35,18 35,-18-18</inkml:trace>
  <inkml:trace contextRef="#ctx0" brushRef="#br0" timeOffset="487038.8371">9578 9454,'0'18,"18"-18,-18 18,35-18,-35 17,0 1,17 17,-17-17,18 0,-18 17,0-18,0 1,0 0</inkml:trace>
  <inkml:trace contextRef="#ctx0" brushRef="#br0" timeOffset="487607.8398">9613 9490,'0'-18,"35"0,-17 18,17 0,1 0,-1 0,-17 0,-1 0,1 18,-1-18,-17 18,18-18,-18 35,18-17,-18-1,0 1,0 0,0-1,0 1,0-1,-18 1,-17 0,35-1,-18-17,18 18,-35-18,17 18,1-1,-1-17,0 18,1 0,-1-18,-17 17,17-17,18 18,-17-18</inkml:trace>
  <inkml:trace contextRef="#ctx0" brushRef="#br0" timeOffset="488270.9337">10195 9402,'-35'0,"17"17,1-17,17 18,-18-1,0-17,18 18,0 0,0-1,0 1,18-18,-18 18,0-1,18-17,-1 0,1 18,0-18,-18 18,17-18,-17 17,-17-17,17 18,-36-18,1 17,17 1,1-18,-1 18,1-18,-19 17,19 1,-1-18</inkml:trace>
  <inkml:trace contextRef="#ctx0" brushRef="#br0" timeOffset="488752.779">10301 9648,'0'-17,"0"-1,18 18,-18-35,35 17,-35 1,18 17,-18-18,17 0,1 1,0-1,-1 0,1 1,-1 17,-17-18,18 18,0 35,-1-17,1 0,0-1,-18 1,17-18,-17 18,18-18,-18 17,0 1</inkml:trace>
  <inkml:trace contextRef="#ctx0" brushRef="#br0" timeOffset="489141.2017">10389 9578,'-17'0,"34"0,1-18,17 18,-35-17,18 17,-1 0,1 0</inkml:trace>
  <inkml:trace contextRef="#ctx0" brushRef="#br0" timeOffset="490439.933">10442 9543,'0'-18,"35"18,-17 0,0 0</inkml:trace>
  <inkml:trace contextRef="#ctx0" brushRef="#br0" timeOffset="491430.1374">11042 9225,'-35'0,"35"18,-18-1,0 1,-17 17,17-17,18 0,-17-18,17 17,-18-17,18 18,18-18,17 0,0 0,-17 0,0 0,-1 0,-52 18,17-1,1 1,17-1,-18-17,0 18,18 0,-17-18,17 17,35-17,-17 0,-1 0,1 0,0 0,-18 18,0 0,-18-18,18 17,-18-17,18 18,-17-18,-19 18,19-18</inkml:trace>
  <inkml:trace contextRef="#ctx0" brushRef="#br0" timeOffset="491808.1137">11377 9225,'0'18,"0"-1,0 19,-35-19,35 1,0 0,0-1,-18 1,18 0,0-1,0 1,0-1,0 1,-17-18,17 18</inkml:trace>
  <inkml:trace contextRef="#ctx0" brushRef="#br0" timeOffset="492058.3467">11359 9172,'18'-17,"-18"-1,-18 53,54-70,-19 35,1 35,0-17,-1-18,-17 35,18-17,-18-1,0 1,18-18,-18 18,0-1,0 19,0-19,-36 1,1 0,17-1,-17-17,35 18,-35-18,17 0</inkml:trace>
  <inkml:trace contextRef="#ctx0" brushRef="#br0" timeOffset="492653.2081">11571 9366,'0'0,"-18"18,18-36,18 18,-18-35,18 35,-18-18,17 1,-17-1,36 18,-36-18,0 1,35-1,-17 0,-18 1,17 17,1 0,-18-18,17 18,1 0,-18 18,0 17,18-35,-18 18,0 17,0-17,17-18,-17 17,18-17,0 0,-18-35,17 35,19-53,-19 53,1-18,-18 1,18-1,-1 18,1-17,-1-1,1 18,-18 18,0 17,0-18,0 1,0 0,0-1,0 1,0 0,0-1,0 1,0 0,0-1,0 1</inkml:trace>
  <inkml:trace contextRef="#ctx0" brushRef="#br0" timeOffset="494704.5518">9437 9613,'0'0,"0"-17,0-19,-18 36,18-17,-17-1,17 0,0 1,-18-1,18 0,-18 1,18-1,0 1,0-1,0 0,-17 18,17-17,0-1,0 0,0 1,0-1,0 0,17 18,19 0,-36-17,17 17,1 0,-18-18,35 18,-17 0,-1 0,1 0,0 0,35 0,17 0,-35 0,1 0,-1 0,-17 0,17 0,0-18,0 18,1 0,-1 0,0 0,1-17,-1 17,0 0,0 0,1-18,-19 18,19 0,-1 0,0 0,0-17,1 17,-1 0,-17 0,34 0,-16 0,-19-18,19 18,-1 0,0 0,1-18,-1 18,-18 0,19 0,-1-17,-17 17,-1 0,19 0,-19 0,1 0,-1-18,1 18,0 0,-1 0,1 0,0 0,-1 0,1 0,0 0,-1 0,18 0,-17 0,17 0,-17 0,0 0,-1 0,-17-18,18 18,0 0,-1 0,1 0,17 0,0 0,-17 0,0-17,-1 17,1 0,0 0,-1 0,19 0,-19-18,1 18,-1 0,1 0,0 0,-1 0,1-18,0 18,-1 0,1 0,0 0,-1 0,1 0,-1-17,1 17,0 0,-1 0,1 0,0 0,-1 0,1 0,0 0,-1 0,1 0,0 0,-1 0,1 0,-1 0,1 0,0 0,-1 0,1 0,0 0,-18-18,17 18,1 0,0 0,-18 18,0-1,0 1,0 0,0-1,0 1,35 0,-35-1,0 1,17 0,-17 17,0-18,0 1</inkml:trace>
  <inkml:trace contextRef="#ctx0" brushRef="#br0" timeOffset="495652.2577">10231 8784,'0'-17,"-36"17,19 0,-1 0,0 35,1-35,-1 17,0-17,1 36,-1-19,18 1,0 0,0-1,0 1,18 0,-18-1,17-17,-17 18,18-18,0 17,-1-17,1 18,-18 0,0-1,-18-17,-17 0,17 18,1-18,-1 0,1 18,-1-18,0 0,1 17,-1-17,18 18,-18-18</inkml:trace>
  <inkml:trace contextRef="#ctx0" brushRef="#br0" timeOffset="496323.9911">10407 8978,'0'0,"0"18,-18-18,18 17,-17-17,17 18,0 0,-18-18,18-18,0-17,18 0,-18 17,17 0,-17-17,18 17,-18 1,18-1,17 0,-35 1,17 17,-17 17,0 1,0 17,0-17,18 0,-18-1,0 1,18 0,17-1,-35 1,18-18,-1 0,1-35,0 17,-18 0,17-17,1 17,0 1,-1-1,-17 0,18 18,-1-17,-17-1,18 18,0-17,-18 52,0 0,0 0,0-17,0 17,0-17,0 17,0-17,0 17</inkml:trace>
  <inkml:trace contextRef="#ctx0" brushRef="#br0" timeOffset="496700.0125">10971 8767,'18'0,"-18"17,0 18,0-17,0 0,0-1,0 1,0 0,0-1,0 1,0 0,0-1</inkml:trace>
  <inkml:trace contextRef="#ctx0" brushRef="#br0" timeOffset="497052.5616">11007 8696,'0'-18,"17"18,1-17,0 17,-1 0,1 0,-1 0,-17-18,18 18,0 0</inkml:trace>
  <inkml:trace contextRef="#ctx0" brushRef="#br0" timeOffset="497283.894">10971 8872,'36'0,"-19"0,19 0,-19-17,1 17,17-18</inkml:trace>
  <inkml:trace contextRef="#ctx0" brushRef="#br0" timeOffset="497612.8095">10936 8996,'0'17,"18"-17,-1 0,19 0,-19 0,1 0,0-17,17 17,-18 0,19-18,-19 18,19-17,-19 17,1-18</inkml:trace>
  <inkml:trace contextRef="#ctx0" brushRef="#br0" timeOffset="498380.1316">10989 8678,'0'18,"0"0,0 17,0-17,0-1,0 1,0-1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5-09-28T05:00:42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17339 12753</inkml:trace>
  <inkml:trace contextRef="#ctx0" brushRef="#br0" timeOffset="369443.554">7497 9737,'17'17,"18"-17,-17 0,0 0,-1 0,19 0,-19 0,1 0,0 0,-1 0,1 0,-1 0,1 0,0 0,-1 0,1 0,0 0,-1 0,19 0,-19 0,1-17,-1 17,19 0,-19 0,1 0,0 0,-1 0,1-18,17 18,-17 0,0 0,-1 0,1 0,17 0,-17 0,-1 0,1 0,0 0,-1 0,1 0,0 0,-1 0,1 0,-1 0,1 0,0 0,-1 0,19 0,-19 0,1 0,0 0,-1 0,1 0,17 0,-17 0,-1 0,1 0,0 0,-1 0,1 0,0 0,-1 0,1 0,0 0,-1 0,1 0,-1 0,1 0,0 0,17 0,-17 0,17 0,-17 0,17 0,35 0,-52 0,0 0,-1 0,1 0,0 18,-1-18,1 0,17 0,-17 0,-1 0,1 0,0 0,17 0,-17 0,17 0,-17 0,-1 0,18 0,-17 0,0 0,17 0,-17 0,-1 0,1 0,0 0,-1 0,1 0,-1 0,1 0,0 0,-1 0,1 0,0 0,-1 17,1-17,0 0,-1 0,18 0,-17 0,17 0,-17 0,17 0,-17 0,0 0,17 0,-17 0,-1 0,18 0,-17 0,0 0,-1 0,1 0,17-17,-17 17,17 0,-17 0,17 0,-17 0,17 0,-17 0,17 0,-17 0,17 0,-18 0,19 0,-19 0,19 0,-19 0,1 0,17 0,-17 0,17 0,-17 0,35 17,-18-17,-17 0,17 0,-17 0,-1 0,18 0,-17 0,17 0,-17 0,0 0,17 0,-17 0,17 0,-18 0,19 0,-19 0,19 0,-19 0,1 0,17 0,-17 0,0 0,17 0,-18 0,1-17,0 17,-1 0,19 0,-19 0,1 0,0 0,17 0,-18 0,1 0,17 0,-17 0,17 0,36 0,-1 0,-34 0,-1 17,0-17,-17 0,17 0,-17 0,17 0,-17 0,17 0,-17 18,-1-18,1 0,17 0,-17 0,17 0,-17 0,17 0,0 0,1 0,-1 0,0 0,0 0,1-18,-19 18,19 0,-1 0,0 0,-17 0,17-17,-17 17,-1 0,19 0,-19 0,1 0,0 0,17 0,-18 0,1 0,0 0,17 0,-17 0,17 0,0 0,-17 0,17 0,0 0,1 0,-1 0,0 0,-17 0,17 0,-17 0,17 0,-17 0,-1 17,19-17,-19 0,1 0,0 0,-1 0,1 0,-1 0,1 18,17-18,-17 0,0 0,17 0,-17 0,-1 0,18 0,-17 0,0 0,17 0,-17 0,-1 0,1 0,0-18,17 18,-17 0,-1 0,1-17,-1 17,19 0,-19-18,19 18,-19 0,19 0,-19 0,18 0,1 0,-19 0,19 0,-19 0,1 0,17 0,-17 0,-1 18,1-18,17 0,-17 17,0-17,17 0,-17 18,17-18,-17 0,17 0,-18 0,1 0,17 0,-17 18,17-18,-17 0,88 0,-71 17,-17-17,17 0,-17 0,17 0,0 0,-17 0,-1 0,19 0,-19 0,1 0,17 0,-17 0,0 0,17 0,-18 0,19 0,-19 0,1 0,0 0,-1 0,1 0,0 0,-1 0,1 0,-1 0,1 0,0 0,-1 0,19 0,-19 0,1 0,17 0,-17 0,-1 18,1-18,0 0,-1 0,1 17,0-17,-1 0,1 0,0 0,-1 18,1-18,0 0,-1 0,1 0,35 0,-36 0,19 0,-1 18,-17-18,17 0,35 0,-52 0,17 0,-17 0,0 0,-1 0,1 0,-1 0,1 0,0 0,-1 0,1 0,0-18,-1 18,1 0,0 0,17-18,-17 18,17 0,0 0,-17 0,17 0,-17 0,-1 0,1 0,17 0,-17 0,-1 0,1 0,0 0,-1 0,1 0,0 0,17 0,-17 0,-1 0,1 0,17 0,-17 0,-1 0,1 0,0 0,-1 0,1 0,0 0,-1 0,19 0,-19 0,1 0,-1 0,19 0,-19 0,1 0,35 0,-35 0,-1 0,1 0,17 0,-17 0,-1 0,1 0,0 0,-1 0,1 0,0 0,-1 0,1 0,-1 0,1 0,0 0,-1 0,1 0,0 0,-1 0,1 0,0 0,-1 0,1 0,0-17,-1 17,1 0,-1 0,1 0,0 0,-1 0,1 0,17 0,-17 0,17 0,-17 0,-1 17,19-17,-19 0,1 0,0 0,-1 0,1 0,0 0,-1 18,1-18,-1 0,1 0,0 0,-1 0,1 0,0 0,-1 0,1 0,0 0,-1 0,1 0,0 0,-1 0,1-18,-1 18,19 0,-19 0,1 0,0 0,-1 0,1 0,0 0,-1 0,1 0,-1 0,1 0,0 0,-1 0,1 0,0 0,-1 0,1-17,0 17,-1 0,1-18,-1 18,1 0,0 0,-1 0,1 0,0 0,-1 0,1 0,0 0,-1 0,1 0,0 0,-1 0,1 0,-1 0,1 0,0 0,-1 0,1 0,0 0,-1 0,1 0,0 0,-1 18,1-18,-1 0,1 0,0 0,-1 0,1 0,0 0,-1-18,1 18,0 0,-1 0,1 0,-1 0,1 0,0 0,-1 0,1 0,0 0,-1 0,1 0,0 0,-1 0,1 0,0 0,-1 0,-17-17,18 17,-18-18,17 18,1 0,0 0,-1 18,1-18,0 0,-1 0,1 17,0-17,-18-17,-18 17,0-18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5-09-28T05:08:59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13829 3722,'0'-18</inkml:trace>
  <inkml:trace contextRef="#ctx0" brushRef="#br0" timeOffset="1206.3531">13829 3704,'0'18,"0"-1,18-17,17 0,-35 18,17-18,1 0,0 0,-1 0,1 0,0 0,-1 0,-17 18,18-18,0 0,-1 0,1 0,-1 0,1 0,0 0,-1 0,1 0,0 0,-1 0,1 0,0 0,-1 0,1 0,-1 0,1 0,0 0,-1 0,1 0,0 0,-1 0,1 0,35 0,-18 0,0 0,-17 0,0 0,-1 0,19 0,-19 0,1 0,0 0,-1 0,18 0,-17 0,0 0,-1 0,1 0,0 0,-1 0,1 0,0 0,-1 0,1 0,-1 0,1 0,0 0,-1 0,1 0,0 0,-1 0,1 0,0 0,-1 0,1 0,0 0,17 0,-18 0,1 0,17 0,-17 0,0 0,-1 0,19 0,-19 0,1 0,-1 0,1 0,0 0,-1 0,1 0,0 0,-1 0,1 0,0 0,-1 0,1 0,-1 0,1 0,17 0,-17 0,0 0,17 0,-17 0,-1 0,1 0,0 0,-1 0,1 0,17 0,-17 0,17 0,-17 0,-1 0,1 0,0 0,-1 0,1 0,-1 0,1 0,0 0,-1 0,1 0,0 0,-1 0,1 0,0 0,-1 0,1 0,-1-18,1 18,0 0,-1 0,1 0,0 0,-18-18,17 18,1 0,0 0,-1 0,1 0,0 0,-1 0,1 0,-1 0,1 0,0 0,-1 0,1 0,0 0,-1 0,1 0,0 0,-1 0,1 0,-1 0,1 0,17 0,-17 0,0 0,-1 0,1-17,0 17,-1 0,1 0,-18-18,17 18,1 0,0 0,-1 0,1 0,0 0,-1 0,-17-17</inkml:trace>
  <inkml:trace contextRef="#ctx0" brushRef="#br0" timeOffset="14436.4704">19403 3475,'0'17,"0"19,0-1,-36-17,36-1,0 1,0 17,-17-17,17 0,0-1,0 1,-18-1,18 1,0 0,0-1</inkml:trace>
  <inkml:trace contextRef="#ctx0" brushRef="#br0" timeOffset="16227.9372">19244 3316,'18'0,"-1"0,1 0,0 0,-1 0,-17-18,18 18,17 0,-17 0,-1 0,1 0,0 0,-1 0,1 0,0 0,-1 0,1 0,0 0,-1 0,1 0,-18 18,17-18,1 18,-18-1,18-17,-18 18,17-18,-17 18,0-1,18-17,-18 18,18-18,-18 18,17-18,-17 17,18 1,-18-1,0 1,0 0,0-1,0 1,0 0,0-1,-35 1,35 17,-18-17,18 0,0-1,-18-17,18 18,0-1,-17 1,-1-18,18 18,-18-18,18 17,-17-17,17 18,-18-18,18 18,-17-18,-1 0,18 17,-18-17,1 0,-1 18,0-18,1 0,-1 18,0-18,1 0,-1 0,0 0,1 0,-1 0,1 0,-1 0,0 0,1-18,-1 18,18-18,-18 18,1 0,17-17,-18 17,0 0,18-18,-17 18,17-18,-18 18,1-17,17-1,-18 18,18-18,0 1,-18-1,18 1,0-1,0 0,0 1,0-1,0 0,0 1,0-1,0 0,0 1,0-1,0 0,0 1,0-1,18 18,-18-17,0-1,18 18,-18-18,0 1,17 17,-17-18,0 0,18 18,-18-17,0-1,17 18,-17-18,18 18,0-17,-1 17,1 0,-18-18,18 18,-1 0,1 0,0 0,-1 0</inkml:trace>
  <inkml:trace contextRef="#ctx0" brushRef="#br0" timeOffset="477093.711">13441 9543,'17'0,"1"0,35 0,0 0,0 0,70 0,-70 0,18 0,-36 0,0 0,1 0,-19 0,19 0,-19 0,18 0,-17 0,0 0,17 0,0 0,-17 0,17 0,-17 0,35 0,17 0,-17 0,18 0,17 0,-17 0,-19 0,1 0,0 0,-35 0,0 0,-1 0,1 0,-1 0,1 0,17 0,18 0,0 0,0 0,0 0,18 0,-18 0,-1 0,1 0,-35 0,0 0,-1 0,1 0,0 0,-1 0</inkml:trace>
  <inkml:trace contextRef="#ctx0" brushRef="#br0" timeOffset="479261.3273">9948 7655</inkml:trace>
  <inkml:trace contextRef="#ctx0" brushRef="#br0" timeOffset="480030.6146">10301 10089</inkml:trace>
  <inkml:trace contextRef="#ctx0" brushRef="#br0" timeOffset="530773.6768">19050 8290,'-18'0,"1"0,-1 0,18 18,35-18,1 0,-19 0,1 0,0 0,17 0,-18 0,1 0,17 0,-17 0,0 0,35 0,-36 0,1 0,-1-18,1 18,0 0</inkml:trace>
  <inkml:trace contextRef="#ctx0" brushRef="#br0" timeOffset="531860.32">19985 8149,'-35'0,"17"0,0 0,1 0,-1 18,0-18,1 0,-1 0,0 0,1 17,-1-17,1 18,-1 0,0-18,1 0,17 17,-18-17,0 18,1-18,17 18,0-1,0 1,17 0,-17-1,0 1,0-1,0 1,0 0,0-1,0 1,0 0,0-1,18 1,0-18,-1 0,19 0,-19 0,1 18,-1-18,1 0,0 0,-1-18,1 18,0 0,-1 0,-17-18,18 18,0-17,-1-1,-17 0</inkml:trace>
  <inkml:trace contextRef="#ctx0" brushRef="#br0" timeOffset="532272.4066">19614 8290,'18'0,"35"0,-35 0,17 0,-17 0,17 0,0 0,0 0,-17 0,0 0,-1 0</inkml:trace>
  <inkml:trace contextRef="#ctx0" brushRef="#br0" timeOffset="532593.4422">20179 8273,'0'17,"0"1,-18-18,18 35,0-17,0-1,0 1,-17 0,17-1,0 1,0 0,0-1,0 1</inkml:trace>
  <inkml:trace contextRef="#ctx0" brushRef="#br0" timeOffset="533004.8609">20232 8220,'0'0,"17"0,1-18,0 18,-1 0,1 0,0 0,-1 0,-17 35,18-17,-18 0,0-1,0 1,-35-18,17 18,-17-18,17 17,0-17,18 18,18-18,17 0,-35 17,18-17,-18 18,18-18,-1 0,-17 18,18-18,-18 17,0 1,18-18,-1 18</inkml:trace>
  <inkml:trace contextRef="#ctx0" brushRef="#br0" timeOffset="534085.8192">20937 8220,'18'-18,"-18"53,0-17,-18-18,18 35,-17-17,17 0,-18-1,18 1,-18-1,18 1,-17 0,17-1,0 1</inkml:trace>
  <inkml:trace contextRef="#ctx0" brushRef="#br0" timeOffset="534356.4789">20937 8184,'0'0,"18"0,-18-17,18 17,-1 0,1 35,0-35,-1 18,1-18,-1 35,1-35,0 18,-18-1,17 1,1 0,-18-1,0 1,0-1,-35 1,-1 0,1-1,18-17,-1 0,0 0,1 18,-1-18,18-35</inkml:trace>
  <inkml:trace contextRef="#ctx0" brushRef="#br0" timeOffset="534517.9046">21378 8361,'0'17,"-17"-17,17 18,-18 0,18-1</inkml:trace>
  <inkml:trace contextRef="#ctx0" brushRef="#br0" timeOffset="534677.0615">21484 8167,'0'-18,"0"1,-17-1,17 53</inkml:trace>
  <inkml:trace contextRef="#ctx0" brushRef="#br0" timeOffset="535123.858">21749 8361,'0'-18,"0"1,0-1,-36 18,19 0,-1 0,1 18,-1 17,0-35,18 17,-17 1,17 0,35-18,-17 0,17 0,-18 0,-17-18,18 18,0 0,-1 0,1 35,-18-17,0 0,18-1,-18 1,0 0,17-18,-17 17,-35-17,17 0,1 0</inkml:trace>
  <inkml:trace contextRef="#ctx0" brushRef="#br0" timeOffset="535873.6877">22066 8378,'0'-17,"0"-1,0 1,-17 17,-19 0,19 0,-1 35,0-35,1 17,-1-17,18 18,-18-18,18 18,0-1,0 1,36-18,-19 0,19 18,-19-18,19 17,-36 1,0 0,17-1,-17 18,0-17,0 0,0 17,0-17,0-1,0 19,-17-19,17 1,-36 0,36-1,-53 18,18-35,17 18,1 0,-18-18,17 17,0-17,1 0,-1 0,0 0,1 0,17-35,0 17,53-17,-36 18</inkml:trace>
  <inkml:trace contextRef="#ctx0" brushRef="#br0" timeOffset="536262.7595">22296 8414,'0'17,"35"19,-35-19,17-17,-17 18,0 0,0-1,0 1,-17-18,17 17,0-52,0 18,17-1,-17 0,36 18,-1 0,-17-17,-1-1,1 18,0 0,-1-18,1 18,-1 0,1 0</inkml:trace>
  <inkml:trace contextRef="#ctx0" brushRef="#br0" timeOffset="537028.8591">22701 8467,'18'0,"-18"-18,-18 18,1 18,-1-1,0-17,1 18,-1-18,0 35,1-35,17 18,-18-1,0-17,18 18,0 0,0-1,18-17,17 0,1 0,-19 0,1-35,0 35,-1 0,1-18,0 18,-18-17,17 17,1-18,-1 18,-17 18,0-1,18-17,0 18,-1 0,1-18,0 0,-18-18,0 0,17 18,1-17,0-1,-1 1,1 17,-1-18,1 18,0 0,-18 18,0-1,0 1,0 17,0-17,35-18,-35 17,18-17,-1 0,-17-17,18 17,0-18,-1 18,1-18,-18 1,17 17,-17 35,0-17,18-1</inkml:trace>
  <inkml:trace contextRef="#ctx0" brushRef="#br0" timeOffset="538024.4862">21696 8326,'0'17,"17"-17,-17-17,0-1,-17 18,-1 0,-17 0,17 35,1-35,17 18,-18-18,0 35,1-17,-1-1,0 1,18 0,-17-1,17 1,0 0,35-18,-35 17,35-17,-17 0,17 0,-17 0,17-35,-17 35,-1-18,1-17,0 17,-1 1,-17-1,0 0,0 1,0-1,0 53,0-17,0 17,0-17,0 0,0-1,0 1,0 0,36-18,-36 17,35-17,-17 0,-1 0</inkml:trace>
  <inkml:trace contextRef="#ctx0" brushRef="#br0" timeOffset="540308.9444">19650 8749,'0'-18,"35"18,0 0,1 0,16 0,1 0,18 0,-1 0,1 18,0-18,17 0,53 35,-88-35,17 0,-34 18,17-18,-18 0,-18 0</inkml:trace>
  <inkml:trace contextRef="#ctx0" brushRef="#br0" timeOffset="542099.888">18133 7161,'0'-17,"-36"17,19 0,-18 35,17-35,0 18,1-1,-1 19,0-19,1 18,-1-17,0 17,1-17,17 35,0-18,0-17,0 0,17-18,-17 17,18-17,17 0,-17 0,0 0,-1 0,1 0</inkml:trace>
  <inkml:trace contextRef="#ctx0" brushRef="#br0" timeOffset="542334.6448">17851 7426,'0'-18,"17"18,-17-17,35 17,-17-18,0 18,-1 0,1 0,0-18,-1 18,1 0</inkml:trace>
  <inkml:trace contextRef="#ctx0" brushRef="#br0" timeOffset="542609.8479">18221 7338,'0'17,"-18"-17,18 18,-17-18,17 18,17-18,19-36,-19 36,-17-17,18 17,0 0,-1 0,1 0,-1 0,1 0,0 0,-1 35,1-35,0 0,-18 18,17-18,-17 17,0 1</inkml:trace>
  <inkml:trace contextRef="#ctx0" brushRef="#br0" timeOffset="543062.3476">18662 7091,'-18'0,"18"35,0-17,-17-18,17 17,-18 1,18 0,-18-1,1 1,17 0,-18-1,18 1,0 17,0-17,-18-1,18 1,0 0,0-1,36-17,-19 0,19 0,17 0,-18-17,-18 17,1 0,0-36</inkml:trace>
  <inkml:trace contextRef="#ctx0" brushRef="#br0" timeOffset="543255.028">18574 7214,'0'0,"17"-17,1 17,0 0,-1 0,1 0,0 0,-1 0,1 0,-1 0,1 0,0 0,-1 17,1-17,0 0,-18 18,17-18</inkml:trace>
  <inkml:trace contextRef="#ctx0" brushRef="#br0" timeOffset="543360.4816">18838 7338,'0'35,"0"-70</inkml:trace>
  <inkml:trace contextRef="#ctx0" brushRef="#br0" timeOffset="543545.6749">18891 7038,'0'-18,"-17"1</inkml:trace>
  <inkml:trace contextRef="#ctx0" brushRef="#br0" timeOffset="544457.6482">19138 7073,'0'-17,"0"52,0-18,0 19,0-19,-17 1,17 0,0-1,0 1,-18 0,18-1,0 1,-18-18,18 17,0 1,0 0,36-18,-36 17,70-17,-52 0,17 0,0-35,-17 35,-18-18</inkml:trace>
  <inkml:trace contextRef="#ctx0" brushRef="#br0" timeOffset="544620.5698">19121 7161,'0'-17,"17"17,-17-18,18 18,-1 0,1 0,17 0,18 0,-35 0,17 0,-17 0</inkml:trace>
  <inkml:trace contextRef="#ctx0" brushRef="#br0" timeOffset="544896.2751">19420 7250,'0'17,"0"-34,36 34,-1-17,0 0,-17 0,0 0,-1 0,18 0,-17 0,0 0,-36 0,18 18,0-1,-18 19,18-1,0-17,-17-1,17 1,-18 0,18-1,-17 19,-1-19</inkml:trace>
  <inkml:trace contextRef="#ctx0" brushRef="#br0" timeOffset="545853.486">19473 7144,'0'17,"0"1,0 0,0-1,0 1,0 0,0-1,0 1,0-1,0 1,0 0,36-18</inkml:trace>
  <inkml:trace contextRef="#ctx0" brushRef="#br0" timeOffset="546524.7093">19685 7108,'0'18,"0"0,0-1,0 1,0 0,0-1,0 1,0 0,-18-1,18 1,-17-18,17 17</inkml:trace>
  <inkml:trace contextRef="#ctx0" brushRef="#br0" timeOffset="548585.2532">18062 7796,'0'18,"-17"0,17 17,-18-35,18 35,0-17,-18-1,18 1,0 0,-17-1,17 1,0 0,0-1,0 1,0 0</inkml:trace>
  <inkml:trace contextRef="#ctx0" brushRef="#br0" timeOffset="549145.5762">18009 7796,'18'-17,"17"17,-17 0,-1 0,1 0,0 0,-1 0,1 0,0 35,-1-17,-17-1,0 1,0 0,-17-1,-1 1,-17-1,17 1,0-18,18 18,-17-18,52 0,0 0,-17 0,17-18,-17 18,0 0,-1 0,1 0,0 0,-1 0,1 0,-1 0,1 0,0 0,-1 0,1 0,0 0,-1 0,1 0,0 0,-18-18,0 1,0-1,0 1,-18-1,18 0,-18 18,1-17,-1 17,0 0,1 0,17 35,-18-35,18 18,-18-18,18 17,-17-17,17 35,0-17,0 0,17-18,-17 17,36-17,17 0,-36 18,1-18,35 0,-36 0,19 0,-19-35,1 35</inkml:trace>
  <inkml:trace contextRef="#ctx0" brushRef="#br0" timeOffset="549397.6119">18627 7708,'0'18,"0"17,0-17,0 17,0-17,0-1,0 1,0 0,0-1,0 1,0-1,0 1,0 0,17-18</inkml:trace>
  <inkml:trace contextRef="#ctx0" brushRef="#br0" timeOffset="549799.819">18962 7885,'0'-18,"-18"18,1-18,-1 18,-17 0,17 0,0 0,1 36,-1-36,0 17,1-17,-1 18,0-1,18 1,-17-18,17 18,35-18,0 0,-17 0,0 0,17-18,-17 18,17 0,-17-18,-1 18,1-17,-1 17,1 0,0 0,-18-18,17 18,1 0,0 0,-18 18,17-18</inkml:trace>
  <inkml:trace contextRef="#ctx0" brushRef="#br0" timeOffset="550249.9043">19226 7708,'18'0,"-18"-17,18 17,-18 35,0-18,0 19,0-19,0 1,0 0,0-1,0 1,0 0,0-1,0 1,0-1</inkml:trace>
  <inkml:trace contextRef="#ctx0" brushRef="#br0" timeOffset="550453.9664">19209 7832,'0'-18,"0"0,17 1,19 17,-19 0,19 0,-19 0,1 0,-1 0,1 0,0 0,-1 17,1-17,-18 18,18 0</inkml:trace>
  <inkml:trace contextRef="#ctx0" brushRef="#br0" timeOffset="550962.5169">19597 7796,'0'0,"0"36,0-19,-18-17,18 18,0 0,0-1,0 1</inkml:trace>
  <inkml:trace contextRef="#ctx0" brushRef="#br0" timeOffset="551140.1859">19632 7673,'0'0,"0"-18,0 36</inkml:trace>
  <inkml:trace contextRef="#ctx0" brushRef="#br0" timeOffset="551473.4847">19756 7814,'-18'0,"0"0,18 18,0-1,-17 1,17 0,0-1,0 1,17-18,19 0,-19-35,1 35,-18-18,17 18,-17-18,0 1,0-1,0 0,-17 18</inkml:trace>
  <inkml:trace contextRef="#ctx0" brushRef="#br0" timeOffset="551761.5139">20038 7849,'-18'0,"18"-17,35 17,-17-18,-18 0,18 18,-18-17,17 17,1 0,0-18,-1 18,1 0,0 0,-1 0,1 35,-18-17,0 0,0-1,0 1</inkml:trace>
  <inkml:trace contextRef="#ctx0" brushRef="#br0" timeOffset="552360.3804">20585 7091,'0'17,"35"-17,-18 0,1 0,17 0,-17 0,17-17,1 17,-1 0,0 0</inkml:trace>
  <inkml:trace contextRef="#ctx0" brushRef="#br0" timeOffset="552906.931">20602 7726,'35'0,"-17"0,17 0,-17-18,0 18,17 0,-17-17,17 17,0 0,-17-18,17 18</inkml:trace>
  <inkml:trace contextRef="#ctx0" brushRef="#br0" timeOffset="558719.933">21308 6844,'17'0,"-17"-18,0 1,-17 17,-1 0,18 35,-53-17,36-18,17 35,-18-18,18 1,-18 0,18-1,0 1,0 0,0-1,0 1,18-18,-18 18,35-18,-17 0,-18 17,35-17,-17 0,-1 0,1 0</inkml:trace>
  <inkml:trace contextRef="#ctx0" brushRef="#br0" timeOffset="559485.6853">21431 6967,'0'0,"-17"0,17 18,0 0,0-1,0 1,0 0,0-1,17-17,1 18,17-18,-17 0,-1 0,1 0,-18-35,18 35,-18-18,17 18,-17-18,18 18,-18-17,18-1,-1 18,1 0,0 0,-1 0,-17 18,18-1,-18 1,17-18,1 18,0-18,-1 0,-17-18,18 18,-18-18,18 18,-18-17,0-1,17 0,1 1,-18-1,18 0,-1 1,-17-1,0 1,0-1,0 0,0 36,0 0,0-1,35-17,-35 18,18-1,0 1,-1-18,-17 18,0-1,18 1,0 0,-18-1,0 1,0 0,0-1,0 1,-18-18,0 0,1 0,17-18,-18 18</inkml:trace>
  <inkml:trace contextRef="#ctx0" brushRef="#br0" timeOffset="559750.1332">22260 6826,'0'-17,"0"52,-17-17,17-1,0 1,-18-1,18 1,0 0,0-1,0 1,0 0,0-1,0 1,0 0</inkml:trace>
  <inkml:trace contextRef="#ctx0" brushRef="#br0" timeOffset="559909.3563">22154 6950,'0'-18,"18"18,0 0,-1 0,1 0,0-18,-1 18,1 0,0 0,34 0,-34 0</inkml:trace>
  <inkml:trace contextRef="#ctx0" brushRef="#br0" timeOffset="560300.2574">22719 7038,'-18'0,"18"35,-17-35,-19 18,19-1,-1-17</inkml:trace>
  <inkml:trace contextRef="#ctx0" brushRef="#br0" timeOffset="560567.0264">23001 6756,'-18'17,"18"1,-35-18,35 35,0-17,-17-18,17 18,0-1,0 1,0-1,0 1,-18 0,18-1,0 1,0 0,-18-18,18 17</inkml:trace>
  <inkml:trace contextRef="#ctx0" brushRef="#br0" timeOffset="560934.0234">23036 6809,'0'0,"0"-18,18 18,-18-18,18 18,-1-17,1 17,-18-18,18 18,-18 35,0-17,0 0,0-1,-36 1,19 0,17-1,-36-17,36 18,-17-18,17 17,17-17,1 0,0 18,-1-18,1 18,-18-1,18-17,-18 18,-18-18,-17 0,17 0,0 0,-17 0,17 0,1 0,-1 0,1 0,17-18</inkml:trace>
  <inkml:trace contextRef="#ctx0" brushRef="#br0" timeOffset="561210.2325">23213 6897,'17'0,"1"17,0 1,-18 0,17-18,-17 17,18 1,-18 0,18-18,-18 17,0-52,0 17,0 1,0-1,17 0,-17 1,18 17,17-18,0 1,-17-1</inkml:trace>
  <inkml:trace contextRef="#ctx0" brushRef="#br0" timeOffset="561537.5777">23583 6879,'0'-17,"-35"34,17 1,1 17,-1-17,18-1,-18-17,18 18,36-18,-19 0,19-18,-1 18,-35-17,17 17,-17-18,18 0,0 18,-18-17,17 17,1 0,0 17,-1-17,1 18,0 0</inkml:trace>
  <inkml:trace contextRef="#ctx0" brushRef="#br0" timeOffset="561765.5524">23777 6967,'0'-17,"0"34,0-52,0 17,18 18,-1 0,-17-17,18 17,0 0,-1-18,1 18,0 0,-18 35,0-17,0 0,0-1</inkml:trace>
  <inkml:trace contextRef="#ctx0" brushRef="#br0" timeOffset="562021.8279">24165 6809,'-17'17,"17"19,-18-36,18 17,-18-17,18 18,0-1,-17-17,17 18,0 0,35-18,-17 0,17 0,-17-18</inkml:trace>
  <inkml:trace contextRef="#ctx0" brushRef="#br0" timeOffset="562290.7391">24359 6720,'0'18,"-17"-18,17 18,-18 17,18-17,0-1,0 1,0 0,35-1,-17 1,0-18,-1 0,1 0,-18-18,17 18,1 0,0 0,-1 0,1 0,0 0,-1 0,1 35,0-35,-1 0,1 18</inkml:trace>
  <inkml:trace contextRef="#ctx0" brushRef="#br0" timeOffset="569572.7966">21643 7497,'0'0,"18"0,-18 17,0 18,0-17,0 0,0-1,0 1,0 0,0-1,0 1,0 0,0-1,0 1,0-1,0 1,0 0,17-18</inkml:trace>
  <inkml:trace contextRef="#ctx0" brushRef="#br0" timeOffset="570687.4472">22172 7567,'35'0,"-17"0,17 0,1 0,-19 18,18-18,-17 0,17 0,1 0,-1 17,0-17,0 0,1 0</inkml:trace>
  <inkml:trace contextRef="#ctx0" brushRef="#br0" timeOffset="571273.9162">23054 7514,'0'35,"0"-17,0 0,0-1,-18 1,18 0,0-1,0 1,-17 0</inkml:trace>
  <inkml:trace contextRef="#ctx0" brushRef="#br0" timeOffset="571593.6723">23107 7479,'18'-18,"-36"36,18 0,0-1,0 1,0-1,18 1,17-18,-18 0,1 0,0 0,-1 0,1 0,0 0,-1-18,1 18,0-17,-1 17,-17-18,0 36,0-1,36 1,-36 0,17-1,1 1,-18 0,17-18</inkml:trace>
  <inkml:trace contextRef="#ctx0" brushRef="#br0" timeOffset="578392.4902">22419 7391,'0'-18,"0"53,-35-35,35 36,0-19,-18 19,18-19,0 1,-18 17,18-17,0 17,0-17,-17 17,-1-17,18-1,0 1,0-1,0 1</inkml:trace>
  <inkml:trace contextRef="#ctx0" brushRef="#br0" timeOffset="579002.3854">22296 7779,'35'0,"-18"17,19-17,-19 0,1 0,0 0,-1 0,1 0,0 0</inkml:trace>
  <inkml:trace contextRef="#ctx0" brushRef="#br0" timeOffset="579619.211">22684 7585,'0'17,"-18"1,18 0,-35-1,35 1,-18 0,18-1,-18 1,1-18,17 17,0 1,0 0,17-18,1 0,35 0,-35 0,-1 0,1-18,0 18,-1 0,1-35,-1 35,-17-18,18 1,-18-1,0 0,18 1,-18-1,0 0,0 1,-36-1,19 18,-1 0,1 0,-1 0,0 0,1 18</inkml:trace>
  <inkml:trace contextRef="#ctx0" brushRef="#br0" timeOffset="580745.7568">23707 7549,'-18'0,"0"0,1 0,-1 0,0 18,1-18,17 18,-18-18,1 17,-1-17,18 36,-18-36,18 17,-17-17,17 18,0 0,35-18,0 0,-17 0,-18-36,35 36,-17-17,-1-1,19 18,-36-18,35 36,-17-18,-18 18,17-18,18 17,-17-17,0 0</inkml:trace>
  <inkml:trace contextRef="#ctx0" brushRef="#br0" timeOffset="580972.4232">23901 7673,'17'-18,"-34"36,52-53,-17 35,-1-18,19 18,-19 0,1 0,-1 18,1-18,-18 17,18 1,-1 0</inkml:trace>
  <inkml:trace contextRef="#ctx0" brushRef="#br0" timeOffset="581353.7632">24306 7549,'0'18,"0"0,0-1,0 1,18 0,17-18,-17 0,0 0,-1 0,1 0,-1 0,1 0,-18-18,18 18,-18-18,0 36,0 17,0 1,0-19,0 1,-18-1,18 1,0 0,-18 17</inkml:trace>
  <inkml:trace contextRef="#ctx0" brushRef="#br0" timeOffset="611655.1496">18997 13370,'0'18,"0"-36,35 18,1-53,-19 53,1-17,17-1,0 0,-17 1,17-1,1 1,-19-1,19 0,-1 18,-18-17,19-1,-19 18,1-18,0 18,-1-17,1 17,-18-18,0 0</inkml:trace>
  <inkml:trace contextRef="#ctx0" brushRef="#br0" timeOffset="616577.6328">6562 11889,'35'0,"-17"0,17 17,-18-17,19 18,17 17,-36-17,19-1,-19 1,19 0,-19-1,1 1,35 0,-18-1,-17 1,-1-18</inkml:trace>
  <inkml:trace contextRef="#ctx0" brushRef="#br0" timeOffset="616908.5945">6950 11924,'0'-18,"-18"18,0 18,-17 17,18-17,-1-1,0 1,-17 17,17 1,1-19,-19 19,19-1,-19-18,19 19,-18-1,17-17,0 17</inkml:trace>
  <inkml:trace contextRef="#ctx0" brushRef="#br0" timeOffset="617734.1387">7514 11712,'0'-17,"0"34,0 18,0 1,0-19,0 1,0 0,0-1,0 1,0 0,0-1,35 1,-35 0,0-1</inkml:trace>
  <inkml:trace contextRef="#ctx0" brushRef="#br0" timeOffset="618017.4499">7585 11695,'0'-18,"0"0,17 18,-17-17,18 17,0 0,-1 35,1-35,0 18,17-18,-18 35,1-18,0 1,-1 0,1-18,0 17,-18 1,0 0,0-1,-18-17,-17 18,-1 0,19-18,-18 0,17 0,0 17,-17-17,17 0,1 0,-1 18,0-18,18 18</inkml:trace>
  <inkml:trace contextRef="#ctx0" brushRef="#br0" timeOffset="618423.9446">8026 11836,'0'-18,"-18"18,-17 0,17 0,18 35,-18-35,18 18,-35-18,35 18,-17-18,17 17,-18-17,18 18,0 0,18-18,17 0,0 0,-17 0,17 0,-17 0,17-18,-17 18,17 0,-17-35,-1 35,1-18,-1 18,1-18,-18 54,0-19</inkml:trace>
  <inkml:trace contextRef="#ctx0" brushRef="#br0" timeOffset="618803.8098">8414 11624,'0'0,"0"-18,17 18,-17 36,-35-19,35 1,0 0,-18-1,18 18,0-17,0 0,0-1,0 1,0 0,0-1,0 1,0 0,0-1,0 1,18-18,-18 18,18-18,-1 0,1-36</inkml:trace>
  <inkml:trace contextRef="#ctx0" brushRef="#br0" timeOffset="618975.9878">8308 11853,'18'0,"-18"-17,35 17,-18-18,19 18,-1-18,-17 1,-1 17,1 0,0-18,-1 18</inkml:trace>
  <inkml:trace contextRef="#ctx0" brushRef="#br0" timeOffset="619434.927">8714 11800,'-18'-17,"0"17,1 0,-1 0,18 35,-18-35,18 18,-17-18,17 17,0 1,0 0,17-18,1 0,17 0,1-18,-36 0,17 18,1 0,-18-17,0 52</inkml:trace>
  <inkml:trace contextRef="#ctx0" brushRef="#br0" timeOffset="622812.6132">8872 11730,'18'0,"0"0,-18 17,0 1,0 0,0-1,0 1,0 0,35-18,-17 0,-1-36,1 36,-1 0,-17-17,18 17,0-18,-1 18,1-18,17 18,-17 0,0 18,-1-18,1 0,-1 0,-17-18,18 1,-18-1,18 18,-1 0,-17-17,18 17,0 0,-1 0</inkml:trace>
  <inkml:trace contextRef="#ctx0" brushRef="#br0" timeOffset="623217.0684">9578 11712,'0'0,"18"0,-1 0,-52 0,17 0,1 0,-1 0,0 18,1-18,-1 17,18 1,0 0,0-1,18-17,17 0,-17 0,-1 0,1 0,0 0,-1 0,1-17,-1 17,1 0,0-18,-1 18,1-18,0 18,-1 0,1 0,0 0</inkml:trace>
  <inkml:trace contextRef="#ctx0" brushRef="#br0" timeOffset="623423.3332">9807 11800,'0'0,"0"-17,0-1,0 0,18-17,-1 18,-17-1,18 18,0 0,-1 0,1 0</inkml:trace>
  <inkml:trace contextRef="#ctx0" brushRef="#br0" timeOffset="623727.9976">10037 11783,'0'0,"17"-18,1 0,-1 18,1 0,-18-17,18 17,-1-18,-17 1,18 17,-18-18,0 0,0 1,-18 17,-17 0,0 0,17 35,1-35,17 18,-18-18,0 17,18 1,-17-18,17 17,0 1,0 0,35-18,0 17,-17-17,17 0,0 0,1 0,17 0</inkml:trace>
  <inkml:trace contextRef="#ctx0" brushRef="#br0" timeOffset="628737.5309">10389 11465,'18'0,"-18"18,0 17,0 0,0-17,0 0,-18 17,18 0,0 1,0-19,0 1,0-1,18-17,-18-35,18 35,17-17,-18-1,1 0,0 18,-1-17,1 17,0 0,-1 0,1 0,0 35,-18-17,17-18,-17 17</inkml:trace>
  <inkml:trace contextRef="#ctx0" brushRef="#br0" timeOffset="629031.5866">10742 11659,'-35'18,"35"0,35-54,-88 89,36-35,17-1,-18-17,18 18,-18-18,18 18,0-1,0 1,36-18,-19 0,1 0,-1 0,1-18,0 18,-18-17,17 17,-17-36,18 36,-18-17,0-1,0 1,18 17,-18-18,0 0,-18 18</inkml:trace>
  <inkml:trace contextRef="#ctx0" brushRef="#br0" timeOffset="629349.3272">10954 11747,'0'0,"-18"0,36 0,-1 0,1 0,0 0,-1-35,1 35,0 0,-1 0,1 0,-1 0,1 0,0-17,-1 17,1 0,-18 17,0 1</inkml:trace>
  <inkml:trace contextRef="#ctx0" brushRef="#br0" timeOffset="629884.3179">11395 11606,'17'-17,"-52"17,17 0,18 17,-35-17,18 18,17 0,0-1,0 1,0 0,35-1,0-17,0 18,-17-18,0 0,-1 0,-34 17,-19-17,1 18,17-18,1 0,-1 0,1 18,-1-18,0 0,1 0</inkml:trace>
  <inkml:trace contextRef="#ctx0" brushRef="#br0" timeOffset="630416.9804">10989 11606,'-18'0,"1"36,-1-19,0 19,18-19,-17 1,17-1,0 1,0 0,35-18,-17 0,17 0,0-18,-17 18,0-35,-1 35,1-18,-1 18,-17-17,18 17,0-36,-18 19,17 17,1 0,-18-18,0 53,0-17,0 0,0-1,0 1,0-1,0 1</inkml:trace>
  <inkml:trace contextRef="#ctx0" brushRef="#br0" timeOffset="631070.28">11677 11677,'18'0,"-1"0,1 0,-1-18,1 1,-18-1,0 0,0 1,-18-1,-17 18,18 0,-1 0,-17 18,17-1,0 19,18-19,0 1,0 0,18-1,-18 1,53-1,-35-17,-1 18,18-18,1 0,-19 0,19 0</inkml:trace>
  <inkml:trace contextRef="#ctx0" brushRef="#br0" timeOffset="632381.3511">7796 12153,'0'0,"18"0,17 0,-35 35,18-35,-18 18,35 0,-35-1,18 1,-1 0,-17-1,18 1,0-18,-18 18,17-18,-17 17</inkml:trace>
  <inkml:trace contextRef="#ctx0" brushRef="#br0" timeOffset="632622.8003">7955 12188,'0'18,"0"0,-18-18,18 17,-35 19,18-36,-1 17,0 1,1-18,-1 18,0-1,1-17,-1 0</inkml:trace>
  <inkml:trace contextRef="#ctx0" brushRef="#br0" timeOffset="633319.0182">9790 12153,'0'-17,"0"-1,17 18,1 0,-1 35,1-17,-18 17,18-17,-1-1,-17 1,18 0,0-1,-1-17,-17 18</inkml:trace>
  <inkml:trace contextRef="#ctx0" brushRef="#br0" timeOffset="633495.5439">9895 12083,'0'17,"-35"19,17-19,1 18,-1-17,-35 17,36 1,-1-19,-17 1,17 0</inkml:trace>
  <inkml:trace contextRef="#ctx0" brushRef="#br0" timeOffset="635125.5262">11024 12171,'0'35,"0"-17,0-1,0 19,0-19,-17 1,17 17,0-17,0-1,0 19,-18-19,18 1,0 0,0-1,0 1</inkml:trace>
  <inkml:trace contextRef="#ctx0" brushRef="#br0" timeOffset="635371.3199">11077 12100,'0'-17,"18"17,-1 0,-17 17,18 19,-18-19,0 18,18-17,-1 35,1 18,-18-36,0 0,0-17,-35 17,35-17,-18-18,-17 17,17-17,1 0,-1 0,18-17</inkml:trace>
  <inkml:trace contextRef="#ctx0" brushRef="#br0" timeOffset="635758.1188">11289 12382,'18'0,"-1"0,1 0,-18-35,17 35,-17-17,18-1,-18 0,0 1,0-1,18 0,-18 1,0-1,0 53,-36-35,36 18,0 0,-35-1,35 1,-17 17,17-17,-18-1,18 1,-18 0,18-1,0 1,0 0,0-1,18-17,35 18,-18-18,-17 0,35 0,-18 0,0-35,0 35</inkml:trace>
  <inkml:trace contextRef="#ctx0" brushRef="#br0" timeOffset="636051.4102">11712 12277,'0'-36,"-17"36,34 36,-70-72,36 54,-1 0,0 17,1-17,17-1,0 1,35-18,-17 17,17-17,0 18,-17-18,-1 0,1 0,-18 18,35-18,-17 0,-18 17,-35-17,-1 18,19-18,-1 0,-17 0,17 18,-17-18,17 0,1 17,-1-17,0 0</inkml:trace>
  <inkml:trace contextRef="#ctx0" brushRef="#br0" timeOffset="636762.1001">11448 12188,'0'0,"0"-17,17 17,1 0,0 0,-1 0,-17 17,18-17,-18 36,17-19,-17 1,0 0,-35-18,35 17,-17-17,17 18,-53-18,35 18,0-18,1 0,17 17,-18-17,0 0</inkml:trace>
  <inkml:trace contextRef="#ctx0" brushRef="#br0" timeOffset="637542.4181">12100 12171,'-17'0,"-19"0,19 35,-1-35,0 18,-17-18,18 35,-1-17,18-1,-18 1,18 0,0-1,0 1,0-1,36-17,-19 0,18 0,-17 0,0 0,-1 0</inkml:trace>
  <inkml:trace contextRef="#ctx0" brushRef="#br0" timeOffset="637844.0655">12188 12294,'18'0,"0"18,-1 17,-17-17,18-18,-18 17,18-17,-18-35,0 18,0-1,0 0,17 18,-17-17,18 17,-18-18,35 18,-17 0,-1-18,1 18</inkml:trace>
  <inkml:trace contextRef="#ctx0" brushRef="#br0" timeOffset="637967.7645">12471 12294,'-18'53,"0"-35,54-89</inkml:trace>
  <inkml:trace contextRef="#ctx0" brushRef="#br0" timeOffset="638128.4209">12577 12153,'0'-70,"0"140,0-158,0 106</inkml:trace>
  <inkml:trace contextRef="#ctx0" brushRef="#br0" timeOffset="638300.0348">12665 12259,'17'18,"-34"-36,34 53,-17-17,0 0,0-1,0 1,0-1,0 1,0 0,0 35,0-36,0 1,-35 17,35-17,-18 0,1-1</inkml:trace>
  <inkml:trace contextRef="#ctx0" brushRef="#br0" timeOffset="638519.4144">12771 12241,'35'-53,"-70"106,87-123,-34 70,0 0,-1 17,-17 19,18-19,-18 19,0-19,0 1,0 0,0-1,0 1,0-1,-18-17,18 18,-35-18,17 0</inkml:trace>
  <inkml:trace contextRef="#ctx0" brushRef="#br0" timeOffset="639344.5698">13159 11959,'0'-17,"0"52,0-18,-18 1,18 17,0-17,-35 0,35 17,-18-17,18-1,-18 18,18-17,-17 17,17-17,-18 0,18-1,-18 1,18 0,0-1,36-17,-1 0,-17-17,-1 17,1 0,35-36,-35 19,-1 17,1-18,-1 18,-17-18</inkml:trace>
  <inkml:trace contextRef="#ctx0" brushRef="#br0" timeOffset="639576.8292">13229 12153,'0'-17,"0"34,35-34,-17 34,17 1,-17-18,-18 17,18-17,-18 18,17-18,-17 18,0-1,0 1,0 0,0-1</inkml:trace>
  <inkml:trace contextRef="#ctx0" brushRef="#br0" timeOffset="639760.1674">13406 12030,'0'0,"0"-36,17 19,1 17,-1 0</inkml:trace>
  <inkml:trace contextRef="#ctx0" brushRef="#br0" timeOffset="640030.3424">13529 12118,'0'18,"0"-1,0 1,0-1,18 1,17 0,-17-1,-1-17,1 0,-1 0,1 0,0 0,-1 0,-17-17,18 17,-18-36,18 36,-18-17,17-1</inkml:trace>
  <inkml:trace contextRef="#ctx0" brushRef="#br0" timeOffset="640364.3332">13794 12206,'17'0,"19"18,-1-18,0 0,-17 0,-1 0,1 0,0 0,-1 0,1 0,0 0,-1 0,1 0,-1-36,1 36,0-17,-18-1,17 1,-17-1,0 0,-17 18,-19 0,19 18,-1-18,1 35,-1-35,0 18,1-1,-1 1,18 0,-18-1,18 1,0 0,0-1,18-17,17 0,-17 0,17 0,-17 0,-1-17</inkml:trace>
  <inkml:trace contextRef="#ctx0" brushRef="#br0" timeOffset="641033.3984">13035 12030,'0'0,"0"17,-18-17,18 18,0 0,0-1,18-17,17 0,-17 0,0 0,-1 0,19 0,-19 0,19 0</inkml:trace>
  <inkml:trace contextRef="#ctx0" brushRef="#br0" timeOffset="959883.001">3757 12047,'0'-17,"18"17,-18 17,0 19,17-19,-17 1,0 17,0-17,0 17,0-17,0-1,0 19,18-19,-18 1,0 0,0-1,0 1</inkml:trace>
  <inkml:trace contextRef="#ctx0" brushRef="#br0" timeOffset="960237.9786">3810 11942,'35'0,"-17"0,17 0,-17 0,-1 35,1-35,0 0,-18 35,17-35,1 18,-18-1,18 1,-1-18,-17 18,0-1,0 1,0 0,-35 17,35-18,-53 19,35-19,-17 19,18-19,-1 1,0 0,1-1,-1 1,0-1,18 1,-17-18,-1 18,18-1,-18-17</inkml:trace>
  <inkml:trace contextRef="#ctx0" brushRef="#br0" timeOffset="960589.6454">4286 11959,'0'35,"0"-17,0 0,0-1,0 1,0 0,0 17,0-17,-35-1,35 1,0-1,0 1,-18-18,18 18,-17-18</inkml:trace>
  <inkml:trace contextRef="#ctx0" brushRef="#br0" timeOffset="960961.5112">4286 11959,'88'-17,"-176"34,194-34,-88 34,-18 1,0 17,-36-17,36-1,-17 1,17 0,-18-1,18 1,-17-18,17 18,17-18,18 0,-17 0,0 0,-1 0,-17 17,0 1,0-1,-35-17,17 18,-17-18,18 0,-1 18,0-1,1-17,-19 18,1 0,17-18,18 17</inkml:trace>
  <inkml:trace contextRef="#ctx0" brushRef="#br0" timeOffset="961541.802">3528 12594,'17'0,"19"0,-19 0,19 0,-1 0,0 0,18-17,0 17,0 0,88-36,-53 19,-17 17,-1-18,19 0,-19 18,54-35,-72 35,-16-18,-1 18,0 0,-17 0</inkml:trace>
  <inkml:trace contextRef="#ctx0" brushRef="#br0" timeOffset="962525.0422">3863 12912,'18'-18,"-1"18,-17 18,0-1,0 19,0-19,0 1,0-1,0 1,0 0,0-1,0 19,0-19</inkml:trace>
  <inkml:trace contextRef="#ctx0" brushRef="#br0" timeOffset="962793.941">3986 12753,'18'0,"-36"0,54 0,-19 0,1 0,0 0,-1 18,1-18,-18 17,17-17,-17 18,0-1,0 1,0 0,0-1,-35 1,35 0,-17-1,-19 1,1 0,17-18,1 0</inkml:trace>
  <inkml:trace contextRef="#ctx0" brushRef="#br0" timeOffset="963023.0544">4216 12788,'17'0,"-17"18,0-1,0 1,0 17,0-17,0 0,0-1,0 1</inkml:trace>
  <inkml:trace contextRef="#ctx0" brushRef="#br0" timeOffset="963262.7208">4357 12823,'0'0,"-35"0,35 18,0 17,0-17,-18-18,18 18,0-1,0 1,18-18,-18 18,0-1,0 1,35-18,-18 0,19 0</inkml:trace>
  <inkml:trace contextRef="#ctx0" brushRef="#br0" timeOffset="963811.664">4039 13388,'0'0,"18"0,-18 18,0 17,0-18,0 1,0 0,0-1,0 19,0-19,0 1,0 0,0-1,-18 18,18-17,-17 0,17-1,-18-17</inkml:trace>
  <inkml:trace contextRef="#ctx0" brushRef="#br0" timeOffset="963959.2873">4039 13511,'36'18,"-72"-36,89 54,-18-36,-17 0</inkml:trace>
  <inkml:trace contextRef="#ctx0" brushRef="#br0" timeOffset="964129.8224">4075 13406,'0'-18,"0"36,0-54,17 19,18-1,1 18,-1 0,-17 0,-1 0,1 0</inkml:trace>
  <inkml:trace contextRef="#ctx0" brushRef="#br0" timeOffset="964434.5476">4480 13300,'0'35,"0"-17,-17-18,17 35,0-17,-18-1,18 1,-18 17,18-17,0-1,0 1,-17 17,17 18,0-35,0-1</inkml:trace>
  <inkml:trace contextRef="#ctx0" brushRef="#br0" timeOffset="964661.6871">4604 13423,'0'0,"-18"0,0 0,1 35,17-17,-18 17,18-17,0 0,0-1,0 1,35-18,-17 0,17-18</inkml:trace>
  <inkml:trace contextRef="#ctx0" brushRef="#br0" timeOffset="965317.6214">4269 14093,'-18'0,"0"0,18 18,-17-18,-1 18,0-1,1 1,-1 35,0-18,18-17,0-1,0 1,0 0,0-1,36 1,17-18,-36 0,19 0,-1 0</inkml:trace>
  <inkml:trace contextRef="#ctx0" brushRef="#br0" timeOffset="965749.2446">4498 13952,'0'0,"18"0,-18 36,0-19,0 19,-36-19,36 1,0-1,-17 1,17 0,0-1,0 1,0 17,-18-17,18 0,0-1,0 1,35-18,-17-18,0 18,-18-35,35 35,-18 0,1 0,0-18,-1 18,1 0,0 0,-1 0,-17 18,18-18,-18 18</inkml:trace>
  <inkml:trace contextRef="#ctx0" brushRef="#br0" timeOffset="967516.7047">4304 14746,'0'53,"18"-18,-18-17,17 17,-17 0,0-17,0 0,18-18,-18 17,17-17,1 0,0-35,-1 0,1 17,0-17,-18 17,17 1,1-19,-18 19,18-1,-18 0,17 18,-17-17,18 17,-18 17,0 19,0-19,0 1,17 0,-17-1,0 1,0 17,18-17,0-1,-18 1</inkml:trace>
  <inkml:trace contextRef="#ctx0" brushRef="#br0" timeOffset="968957.0337">4410 15311,'0'17,"0"18,0-17,0 0,-18 35,18-36,0 1,-18 17,18-17,-17-1,17 1,-18 0</inkml:trace>
  <inkml:trace contextRef="#ctx0" brushRef="#br0" timeOffset="969243.6077">4445 15346,'0'17,"0"1,0-53,0 105,35-52,-35 0,18 17,0-35,-1 0,1 18,-1-18,1-36,0 19,-1-19,-17 19,18-1,-18 0,0 1,18-1,-18 1,0-1,17 18,-17-18</inkml:trace>
  <inkml:trace contextRef="#ctx0" brushRef="#br0" timeOffset="969433.7241">4780 15275,'0'36,"0"-19,0 1,-18 17,18 0,-17-17,-1 0,1-1</inkml:trace>
  <inkml:trace contextRef="#ctx0" brushRef="#br0" timeOffset="969794.3593">4798 15311,'17'0,"-34"0,34 17,1-17,-18 18,18-18,-18 17,17-17,-17 18,18-18,0 18,-1-18,-17 17,18-17,-18-17,0-19,35 19,-35-1,35 18,-35-17,18-1,0 0,-18 1,17-1,1 0,-18 1,0-1,0 0,0 1,-18 17</inkml:trace>
  <inkml:trace contextRef="#ctx0" brushRef="#br0" timeOffset="970978.2842">4780 14676,'0'17,"18"-17,-18 35,0-17,0 17,0-17,0 0,0-1,0 1,17-18,-17 18,0-54</inkml:trace>
  <inkml:trace contextRef="#ctx0" brushRef="#br0" timeOffset="971453.9635">4833 14658,'18'18,"-1"-18,1 17,0 1,-1-18,-17 17,18-17,0 18,-1 0,1-18,-1 0,-17 17,18-17,0 0,-18-17,0-1,0-17,0 17,17 18,-17-17,0-1,0 0,36 1,-36-1,0 0,0 1,0-1,0 0,0 1,0-1,0 1</inkml:trace>
  <inkml:trace contextRef="#ctx0" brushRef="#br0" timeOffset="975136.9626">5133 13159,'35'0,"-17"0,-1 0,19 17,-1-17,-17 36,17-36,18 17,0-17,-18 18,18-1,-18-17,18 18,-18-18,1 18,-19-18,19 0,-19 17,1-17,-18 18,18-18,-1 0,1 0,-18 18,0-36</inkml:trace>
  <inkml:trace contextRef="#ctx0" brushRef="#br0" timeOffset="975737.0088">5821 13159,'17'17,"1"-17,-18 18,18 0,-1-18,-17 35,18-18,-18 1,18 0,-1-1,-17 1,18 0,-18-1,-18-17,1 0,-1 18,0 0,1-18,-1 17,0 1,1-1,-1 1,-17 0,17-1,-17 1</inkml:trace>
  <inkml:trace contextRef="#ctx0" brushRef="#br0" timeOffset="980167.1032">16034 13547,'0'0,"0"35,0-17,17-1,-17 1,0 17,0-17,0-1,0 1,0 0,0-1,0 1,0 0,36-18,-19 0,19 0,-1 0,0 0,18-18,0 18,-18-35,18 17,0 0,0 1,0-19,0 19,-18-1,0 1,18-1,-17 0,-1 18,-18-17,19 17,-19 0,1 0,0 35,-18 0,0-17,0-1,0 1,0 0,0 17,-36-17,36-1,-35 1</inkml:trace>
  <inkml:trace contextRef="#ctx0" brushRef="#br0" timeOffset="982224.2788">19791 12365,'17'0,"-17"17,0 19,0-1,0-17,-17-1,17 19,0-19,-18 1,18 0,0-1,0 1,0-1,0 1,0-36</inkml:trace>
  <inkml:trace contextRef="#ctx0" brushRef="#br0" timeOffset="982610.2327">19579 12347,'0'-17,"18"17,-18-18,17 0,1 1,0 17,-1-18,1 18,0 0,-1-18,19 18,-19 0,18 0,1 0,-19 0,19 0,-19 0,1 0,0 0,-1 0,1 0</inkml:trace>
  <inkml:trace contextRef="#ctx0" brushRef="#br0" timeOffset="983074.2692">20144 12488,'-18'0,"0"0,1 18,-1-18,0 35,1-17,-1 0,0-1,1 1,34-18,19-18,-1 1,-17 17,-1-36,1 36,0-17,-1 17,-17-18,18 18,0 0,-1 0,-17 18,0-1,18 19,-18-19,17-17</inkml:trace>
  <inkml:trace contextRef="#ctx0" brushRef="#br0" timeOffset="983433.9732">20443 12259,'0'18,"-17"17,34-88,-34 124,17-54,-18 1,18-1,0 1,-17 0,17 17,-18-17,18-1,0 1,0 0,-18-1,54-34,-1 17,-18-18,1 18,0 0,17-18,-17 18,-1 0,1 0,0 0,-18 18,17-18,-17 35,0-17,-35 0,17-18,1 0,-1 0,0 0,1 0,-1-18,18 0,-18 18</inkml:trace>
  <inkml:trace contextRef="#ctx0" brushRef="#br0" timeOffset="983642.5888">20779 12224,'17'0,"-34"0,34 17,-17 19,0-19,0 1,-35 35,35-36,0 1,0 17,0-17,0 0,0-1,-18 19,18-19,-17 1,-1 0,0-1</inkml:trace>
  <inkml:trace contextRef="#ctx0" brushRef="#br0" timeOffset="983964.0572">20884 12488,'0'18,"0"-36,0 54,18-36,0 0,-1 0,-17-36,0 19,18 17,-18-18,0 0,0 1,-35 34,-1 19,19-19,17 1,-18 0,18-1,0 1,-17-18,17 18,0-1,0 1,35-18,-35 17,35-17,0 0,1 0,-1 0,18 0</inkml:trace>
  <inkml:trace contextRef="#ctx0" brushRef="#br0" timeOffset="984609.3294">21766 12277,'-17'17,"-19"-17,36 36,-17-36,-1 35,1-35,-1 17,18 1,-35 0,35-1,0 1,-18 0,18-1,0 1,0 0,0-1,35-17,-35 18,36-18,-1 0,-18 0,19 0</inkml:trace>
  <inkml:trace contextRef="#ctx0" brushRef="#br0" timeOffset="984869.7286">21925 12453,'0'35,"0"-17,0-71,-18 124,18-54,0 1,-17 0,17-1,-18-17,18 18,0-36,0 1,18 17,-18-36,35 19,-35-1,53-17,-18 17,-17 0,0 1,-1-1,1 18,0-18,-1 18,1 0</inkml:trace>
  <inkml:trace contextRef="#ctx0" brushRef="#br0" timeOffset="985212.0176">22172 12471,'18'0,"-1"0,1 0,0 0,-1 0,1 0,-18-18,18 18,-18-18,0 1,0-1,17 0,-17 1,-35 17,35 35,-18-35,18 18,-17 17,17-17,-18-1,18 1,0 0,0-1,0 1,0 0,18-18,-18 17,35-17,-17 18,17-18,-18 0,19 0</inkml:trace>
  <inkml:trace contextRef="#ctx0" brushRef="#br0" timeOffset="985557.4239">22613 12541,'-18'0,"1"0,-1 0,0 0,1 0,-1 0,1 0,-1 18,18 0,-18-18,18 17,0 1,36-18,-19 0,1 0,-1 0,1 0,-18-18,18 18,-1 0,1 0,0 0,-1 0,1 0,0 0,-18 18,17-18,1 0,0 0</inkml:trace>
  <inkml:trace contextRef="#ctx0" brushRef="#br0" timeOffset="985875.765">23001 12188,'0'36,"-18"-36,18 17,0 1,-17 0,17-1,0 1,-18 0,18 17,0-18,0 36,-17-35,17 17,0-17,0 0,0-1,0 1,-18 0,0-18,1 0</inkml:trace>
  <inkml:trace contextRef="#ctx0" brushRef="#br0" timeOffset="986097.8504">22860 12435,'53'0,"-35"0,-89 0,159 0,-70 0,-1 0,19 0,-1 18,-17 0,17-1,-17-17,-18 18,0 0,0-1,0 1,-18-18,18 18,-35-18,17 0,-17 0</inkml:trace>
  <inkml:trace contextRef="#ctx0" brushRef="#br0" timeOffset="986295.8769">23230 12294,'18'0,"-18"-17,18 17,-1 0</inkml:trace>
  <inkml:trace contextRef="#ctx0" brushRef="#br0" timeOffset="986608.4111">23283 12453,'-17'18,"-1"-1,0 1,1 0,-1-1,18 1,0 0,35-18,-17 0,0 0,-18-18,17 18,-17-18,36 1,-19-1,1 18,-18-18,18 1,-1 17,-17-18</inkml:trace>
  <inkml:trace contextRef="#ctx0" brushRef="#br0" timeOffset="986832.2102">23477 12506,'89'71,"-72"-89,-123-35,230 106,-107-53,-17-18,18 18,17 36,-35-19,18-17,-18 18,18-18,-18 17</inkml:trace>
  <inkml:trace contextRef="#ctx0" brushRef="#br0" timeOffset="989890.2171">23566 12577,'0'17,"17"-17,-17 18,-35-1,35 1,-18 0,18-1,-35 1,35 0,0-1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5-09-28T05:12:43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529 1305,'18'0,"-1"0,19 0,-19 0,1 0,0 0,-1 0,1 0,0 0,-1-17,1 17,-1 0,1 0,0 0,17-18,-17 18,-1 0,19 0,-19 0,18 0,-17 0,17 0,-17 0,0-18,17 18,-17 0,-1 0,1 0,0 0,17 0,-18 0,19 0,-19 0,19 0,-1 0,0 0,0 0,1 0,-1 0,0 0,1 0,-19 0,36 0,-18 0,-17 0,0 0,17 0,-17 0,-1 0,1 0,17 0,-17 0,-1 0,1 0,0 0,-1 0,1 0,17 0,-17 18,17-18,-17 0,17 0,-17 0,17 0,-17 0,17 0,18 0,-18 0,-17 0,17 0,-17 0,17 0,-17 0,-1 0,19 0,-19 0,1 0,-1 0,1 0,0-18,-1 18,19 0,-19 0,1 0,0 0,17 0,-18 0,19 0,-19 0,19 0,-19 0,19 0,-19 0,1 0,-1 0,1 0,0 0,-1 0,1 0,0 0,-1 0,1 0,17 18,-17-18,0 0,34 0,-34 0,0 0,17 0,-17 0,-1 0,1 0,0 0,-1 0,1 18,-1-18,1 0,0 0,17 0,-17 0,-1 0,1 0,0 0,-1 0,1 0,-1 0,1 0,0 17,-1-17,1 0,0 0,-1 0,1 0,0 0,-1 0,1 0,17 0,-17 0,-1 0,19 0,-19 0,1 0,0 0,-1 0,1 0,0 0,-1 0,1 0,-1 0,1 0,0 0,-1 0,1 0,17 0,-17 0,0 0,-1 0,1 0,-1 0,1 0,0 0,-1 0,1 0,0 0,-1 0,19 0,-19 0,1 0,0 0,-1 0,1 0,-1 0,1 0,0 0,-1 18,1-18,0 0,-54 0,19 0</inkml:trace>
  <inkml:trace contextRef="#ctx0" brushRef="#br0" timeOffset="2321.3564">7108 2099,'18'0,"0"0,-18 18,17 17,-17-17,0-1,18 1,-18-1,0 1,0 0,18-1,-18 1,0 0,0-1,17 1,-17 0,0-1,0 1,0 0</inkml:trace>
  <inkml:trace contextRef="#ctx0" brushRef="#br0" timeOffset="2725.48">6985 2258,'18'0,"17"0,-17 0,-1 0,1 0,17 0,-17 0,-1 0,19 0,-19 0,1 0,0 0,-1 0,1 0,-1 0</inkml:trace>
  <inkml:trace contextRef="#ctx0" brushRef="#br0" timeOffset="4528.8861">7937 2028,'-17'18,"-1"-18,18 18,-35-18,17 17,1-17,-1 18,0 0,1-18,-1 0,18 17,0 1,18 0,17-18,-17 0,-1 0,-17 17,18-17,0 0,-18 18,0-1,-18-17,18 18,-18-18,1 18,-1-18,0 0,1 17,-1-17,0 0,1 18,-1-18,1 0</inkml:trace>
  <inkml:trace contextRef="#ctx0" brushRef="#br0" timeOffset="4832.8172">8114 2205,'0'17,"-18"-17,18 18,0 0,0-1,18-17,0 0,-1 0,1-17,-18-1,17-17,-17 17,0 1,0-1,-35 18,18 0,-19 0,19 35,-1-35,0 18,1-18</inkml:trace>
  <inkml:trace contextRef="#ctx0" brushRef="#br0" timeOffset="5560.1341">8625 2028,'0'0,"0"18,0 0,0-1,0 1,0 0,0-1,18 1,-18 0,0-1,0 1,0-1,0 1,0 0</inkml:trace>
  <inkml:trace contextRef="#ctx0" brushRef="#br0" timeOffset="5808.2762">8555 2117,'35'0,"-17"0,-1 0,1 0,0 0,-1 0,1 0,0 0,-1 0,1 0,0 0</inkml:trace>
  <inkml:trace contextRef="#ctx0" brushRef="#br0" timeOffset="5977.3485">8537 1958,'35'0,"-17"0,0 0,-1 0,1 0,0 0,17 0,-17 0,-1 0,1 0,0 0,-1 0</inkml:trace>
  <inkml:trace contextRef="#ctx0" brushRef="#br0" timeOffset="6554.8085">8925 2117,'-35'0,"35"17,-18-17,18 18,0 0,0-1,-17 1,17-1,17-17,19-17,-19 17,-17-18,18 18,-18-17,18 17,-1 0,-17 17,18-17,-18 18</inkml:trace>
  <inkml:trace contextRef="#ctx0" brushRef="#br0" timeOffset="6831.6259">9137 2170,'0'17,"18"-17,-18 18,17-1,1 1,-18 0,17-18,-17-36,0 19,18-1,-18 1,18 17,-18-36,17 36,-17-17,18 17,-18-18</inkml:trace>
  <inkml:trace contextRef="#ctx0" brushRef="#br0" timeOffset="11208.9097">10089 1993,'0'0,"18"0,-18 18,0-1,0 1,0 0,18-1,-18 1,0 0,0-1,0 1,0 0,0-1,0 1</inkml:trace>
  <inkml:trace contextRef="#ctx0" brushRef="#br0" timeOffset="11522.6471">10037 1923,'35'0,"-18"0,19 0,-19 0,1 17,0-17,-1 0,1 18,0-18,-1 18,-17-1,18 1,-1-18,-17 17,0 1,18 0,-18-1,0 1,0 0,-35 17,17-35,18 18,-35-1,35 1,-35-18,35 17,-18-17,0 18,1-18,-1 18,0-18</inkml:trace>
  <inkml:trace contextRef="#ctx0" brushRef="#br0" timeOffset="11991.5673">10495 2099,'0'18,"18"-18,-18 17,17-17,1 18,0-18,-1 0,1 0,0 0,-1-18,1-17,-18 17,0 1,0-1,0 0,0 1,-18-1,1 18,17-17,-18 17,0 0,1 0,-1 35,0-35,1 17,-1-17,18 36,-18-19,18 1,-17 0,17-1,0 1,35 0,18-18,-35 17,17-17,0 0,18 0,-18 0,36 0,-36 0,-17 0,0-17,-1 17,1-18</inkml:trace>
  <inkml:trace contextRef="#ctx0" brushRef="#br0" timeOffset="12487.8104">11130 1958,'18'0,"-36"0,0 0,18 18,-17-18,-18 35,17-18,18 1,-18 0,18-1,36 1,-1-18,-18 0,-17 18,18-18,0 0,-1 0,-17 17,-35-17,35 18,-18-18,1 0,-1 0,1 18,-1-18,0 0,1 0,-1 0</inkml:trace>
  <inkml:trace contextRef="#ctx0" brushRef="#br0" timeOffset="12643.7634">11307 2046,'17'0,"-17"18,0-1,0 1,0 0,0-1,-17-17,17 18,0 0</inkml:trace>
  <inkml:trace contextRef="#ctx0" brushRef="#br0" timeOffset="12802.6666">11395 1887,'0'-17,"0"-1,-18 18,0 0,18 18</inkml:trace>
  <inkml:trace contextRef="#ctx0" brushRef="#br0" timeOffset="13325.7354">11606 2064,'-17'0,"-1"0,0 0,1 0,-1 0,1 0,17 17,-18-17,0 0,18 36,0-19,18-17,17 0,-35 18,18-18,-1 18,1-18,0 17,-1 1,-17-1,0 1,0 0,0-1,-17-17,17 18,0 0,-36-18,36 17,-35 1,18-18,-1 18,0-18,1 0,-1 0,0 17,1-17,-1 0,0 0,1 0,-1 0,18-17,0-19</inkml:trace>
  <inkml:trace contextRef="#ctx0" brushRef="#br0" timeOffset="13737.5771">11730 2046,'17'0,"-17"35,0-17,0 0,-17-18,17 17,17-17,-17-17,18 17,17-18,-17 18,0-18,-1 18,1-17,0 17,-1 0,1 0,0 0,-1 0,-17 35,18-35,-18 18,0-1</inkml:trace>
  <inkml:trace contextRef="#ctx0" brushRef="#br0" timeOffset="14925.8766">12894 1799,'0'35,"0"-17,0 17,-35-17,35 0,0-1,0 1,-18 0,18 17,0-18,0 1,0 0,0-1,0 1,0 0,-18-18,18 17,0 1,0-53,0 17,0-17,0 17,0 0,-17 18,-1-17,-17 17,17 0,1 0,-1 17,0-17,1 36,-1-36,0 17,1 1,-1-18,18 18,0-1,0 1,35 0,1-18,-19 0,19 0,-1 0,-17 0,17 0,0 0</inkml:trace>
  <inkml:trace contextRef="#ctx0" brushRef="#br0" timeOffset="15193.6828">13035 2099,'0'0,"-35"0,17 0,18 18,-17-18,17 17,0 1,17-18,18 0,-17 0,17-18,-17 1,0-19,-18 19,0-1,0 0,0 1,-36 17,19 0,-19 0,19 0,-1 0,1 0,17 17</inkml:trace>
  <inkml:trace contextRef="#ctx0" brushRef="#br0" timeOffset="15642.3606">13370 1923,'0'17,"-17"-17,-1 18,0 0,18-1,-17 1,-1-18,18 17,-18 1,1 0,17-1,0 1,0 0,35-18,0 0,-35 17,36-17,-19 0,19 0,-19 0</inkml:trace>
  <inkml:trace contextRef="#ctx0" brushRef="#br0" timeOffset="16061.2467">13511 1958,'0'18,"0"-1,0 1,0-1,0 1,0 0,18-1,0 1,-1-18,1 0,0 0,-1 0,1 0,-1 0,1-18,0 18,-1-17,1-1,0 18,-18-18,17 18,-17-17,18 17,0 0,-1 0,1 0,-18 17</inkml:trace>
  <inkml:trace contextRef="#ctx0" brushRef="#br0" timeOffset="16506.5985">13952 2028,'-17'0,"34"-17,1 17,-18-18,18 18,-18-17,17 17,-17-18,18 18,0 0,-1 0,1 0,-1 0,-17 18,18-18,0 0,-1 0,1 0,0 17,-1 1,1-18,-18 17</inkml:trace>
  <inkml:trace contextRef="#ctx0" brushRef="#br0" timeOffset="16886.1621">14340 1958,'0'18,"18"-18,-18-18,0 0,0 1,0-1,-18 0,1 18,-1 0,18 18,-18-18,1 35,-1-17,18 0,0-1,0 1,0-1,18 1,17 0,0-18,-17 17,17-17,-17 0,17 0,-17 0</inkml:trace>
  <inkml:trace contextRef="#ctx0" brushRef="#br0" timeOffset="17161.4468">14552 1993,'0'-17,"0"-1,0 0,18 1,-18-1,35 0,-17 18,-1 0,1 0,-18 36,0-19,18-17,-18 18,0 0,0-1,0 1,17-1,-17 1</inkml:trace>
  <inkml:trace contextRef="#ctx0" brushRef="#br0" timeOffset="17596.8067">14993 1693,'0'18,"-35"17,35-17,-18-18,18 35,-18-17,18-1,-17 1,17 0,-18-1,18 1,0 0,0-1,0 1,0 0,0-1,0 1,0-1,18-17,-18 18,17-18,19 0,-36 18,17-18,19 0,-19 0,19 0,-19 0,19 17,-19-17,1 0,-1 0</inkml:trace>
  <inkml:trace contextRef="#ctx0" brushRef="#br0" timeOffset="17798.0663">14799 1923,'-18'0,"18"-18,36 18,-1 0,0-18,-17 18,17 0,0 0,1-17,-1 17,0-18,-17 18</inkml:trace>
  <inkml:trace contextRef="#ctx0" brushRef="#br0" timeOffset="20014.3472">15328 1870,'18'0,"-53"0,17 17,-17 1,17 0,0-18,18 17,0 1,0 0,36-18,-19 0,1 17,17-17,-17 0,-1 0,-17 18,-17-1,-18-17,17 0,0 0,1 0,-19 0,19 0,-1 0,0 0,1 0,-1 0</inkml:trace>
  <inkml:trace contextRef="#ctx0" brushRef="#br0" timeOffset="34274.8954">13476 10636</inkml:trace>
  <inkml:trace contextRef="#ctx0" brushRef="#br0" timeOffset="60667.5765">7161 10883,'18'0,"-18"18,18-18,-1 0,1 0,17 17,-17-17,-1 0,1 0,0 0,-1 0,1 0,0 0,-1 0,1 0,0 0,-1-17,1 17,0 0,-1 0,1-18,-1 18,1 0,0 0,17 0,-17 0,-1 0,1 0,0 0,-1 0,1 0,-1 0,1 0,0 0,-1 0,1 0,17 0,-17 0,0 0,-1 0,1-17,-1 17,1 0,0-18,-1 18,1 0,0 0,-1 0,1 0,0 0,-1 0,1 0,0 0,-1 0,1 0,-1 0,1 0,0 0,-1 0,1 0,0 0,-1 0,-17-18,18 18,0 0,-1 0,1 0,17 0,-17 0,-1 0,1-17,17 17,1 0,-1 0,-18 0,19 0,-1 0,0 0,-17 0,35-18,-35 18,-1 0,1 0,-1 0,1 0,0 0,-1 0,1 0,0 0,-1 0,1 0,0 0,-1 0,1 0,-1 0,1 0,0 0,-1 0,1 0,0 0,-1 0,1 0,0 0,-1 0,1 0,-1 0,1 0,0 0,-1 0,1 0,0 0,-1 0,1 0,0 0,-1 0,-17 18,18-18,0 0,-1 0,-17 17,18-17,-36 0</inkml:trace>
  <inkml:trace contextRef="#ctx0" brushRef="#br0" timeOffset="64573.5974">2434 10936,'0'18,"0"-1,-17-17,17 36,0-19,0 1,0 0,0-1,0 1,0-1,0 1,0 0,0-1</inkml:trace>
  <inkml:trace contextRef="#ctx0" brushRef="#br0" timeOffset="65679.7954">4357 10883,'0'35,"0"-17,0 0,0-1,-18 1,18 0,0-1,0 1,0 0,-17-1,17 1,0-1,0 1,-18-18</inkml:trace>
  <inkml:trace contextRef="#ctx0" brushRef="#br0" timeOffset="66021.3691">4339 10848,'0'0,"18"0,-1-18,-17 54,0-19,18 1,-18 17,0-17,18-18,-18 17,17-17,1 0,0 0,-1-35,1 35,0-18,-1-17,1 35,-1-17,1-1,0 18,-1 0,-17-18,0 36,0 0,18-18,-18 35,18-18,-18 1,17 0,-17-1,18-17,-18 18,0 0,18-1,-18 1,0 0,17-18</inkml:trace>
  <inkml:trace contextRef="#ctx0" brushRef="#br0" timeOffset="69632.5414">2434 11818,'0'18,"0"-1,0 19,0-19,0 1,0 0,0-1,0 1,0-1</inkml:trace>
  <inkml:trace contextRef="#ctx0" brushRef="#br0" timeOffset="71091.4456">4357 11924,'0'18,"0"-1,0 1,0-53,0 17,17 0,-17 1,18-1,0 0,-18 1,17-1,1 18,-18-18,0 1,18 17,-1-18,1 53,-18-17,18-18,-18 18,17-18,1 17,-1-17,1 0,-18-35,18 35,-1-18,1 1,0 17,-1-18,1 0,-18 36,18-18,-18 18,0 17,0-17,17-1,-17 1,0 0,0-1</inkml:trace>
  <inkml:trace contextRef="#ctx0" brushRef="#br0" timeOffset="81996.1809">2716 12594,'-17'0,"17"35,0-17,0 17,0-17,0 0,0-1,0 1,0 0,0-1,0 1,0-1,17-17</inkml:trace>
  <inkml:trace contextRef="#ctx0" brushRef="#br0" timeOffset="83220.058">4657 12771,'0'0,"0"17,0-34,0-1,35 0,-35 1,18-1,-1 0,1 1,-18-1,17 0,-17 36,0 0,36-1,-36 1,17-18,-17 18,18-18,0 0,-1-18,1 18,0 0,-1-35,1 35,0-18,-1 0,1 18,-1 0,-17-17,18 17,-18 35,0-17,18-18,-18 35,17-17,-17-1,18 1,-18 0,18-18,-18 17,0 1,0-1</inkml:trace>
  <inkml:trace contextRef="#ctx0" brushRef="#br0" timeOffset="127411.8154">2699 13406,'0'-18</inkml:trace>
  <inkml:trace contextRef="#ctx0" brushRef="#br0" timeOffset="127623.8961">2699 13388,'35'0,"-35"18,18-18,-18 17,0 1,0-1,0 1,0 0,0-1,0 19,0-19,0 1,0 0,0-1,0 1,-18-18,18 17,-18-34,18-1</inkml:trace>
  <inkml:trace contextRef="#ctx0" brushRef="#br0" timeOffset="129227.8059">4692 13335,'0'18,"-18"-18,18 17,-17-17,17 18,-18-18,18 18,-18-1,18 1,0-1,-17 1,17 0,0-1,-18-17,18 18,0 0,35-18,-17 0,0-18,-1 18,1-18,0 1,-18-1,17 18,1-18,-1 18,-17-17,18 17,-18-18,0 1,18 17,-18-18,0 0,0 1,0-1,0 0,-18 18,0 0,1 0,-1 0,1 0,-1 0,0 0,1 0,-1 0,0 0,18 18</inkml:trace>
  <inkml:trace contextRef="#ctx0" brushRef="#br0" timeOffset="130013.3205">5133 13282,'0'18,"0"-1,0 1,-18-18,18 18,-17-1,17 1,-36 0,19-1,-1 18,0-17,1 0,-1-1,1 19,-19-19,19 1,-1 0,0-1,1 1,-1-18,18 17,-18-17</inkml:trace>
  <inkml:trace contextRef="#ctx0" brushRef="#br0" timeOffset="130537.7069">5345 13335,'0'18,"0"-1,0 1,0 0,-18-1,18 1,0-1,-18-17,18 18,0 0,-17-18,17 17,-18 1</inkml:trace>
  <inkml:trace contextRef="#ctx0" brushRef="#br0" timeOffset="131090.232">5750 13247,'0'17,"0"19,-35-19,35 1,-35 0,17 17,0-17,1-1,-1 18,1-17,-1 0,0 17,1-17,-1-1</inkml:trace>
  <inkml:trace contextRef="#ctx0" brushRef="#br0" timeOffset="131625.7078">5944 13335,'-17'0,"17"18,0-1,-18 1,18 0,0-1,-18 1,18-1,0 1,0 0,0-1,0 1</inkml:trace>
  <inkml:trace contextRef="#ctx0" brushRef="#br0" timeOffset="132021.3428">5980 13353,'17'17,"-17"1,0 0,0-1,18-17,-18 18,0-1,17-17,1 0,0 0,-1-17,1-18,0 35,-18-18,17 18,1-18,0 1,-18-1,17 18,1 0,-18 18,0-1,18 19,-18-19,0 1,0-1,17-17,-17 18,18-18</inkml:trace>
  <inkml:trace contextRef="#ctx0" brushRef="#br0" timeOffset="147177.3322">2840 14252,'0'-17,"17"17,-17 17,0 1,0 17,18-17,-18-1,0 1,0 0,0-1,0 1,0 0,0 17,0-17,0-1,0 1</inkml:trace>
  <inkml:trace contextRef="#ctx0" brushRef="#br0" timeOffset="148686.7753">4798 14270,'0'0,"-18"0,18 17,-18-17,18 18,-35 0,35-1,-17 1,17 0,-18-1,18 1,0 0,0-1,18-17,17 0,0 0,-17-17,-1 17,1-36,0 36,17-17,-17-19,-1 36,1-17,-18-1,0 0,0 1,-35 17,17-18,0 18,-17 0,17 0,1 0,-1 18,0 17,1-35,17 18</inkml:trace>
  <inkml:trace contextRef="#ctx0" brushRef="#br0" timeOffset="149106.2622">5239 14129,'0'35,"0"-17,-36 17,19-17,-1 17,1-18,-1 1,0 0,1-1,-19 1,19 0,-1-1,0 1,18 0,-17-1,-1 1</inkml:trace>
  <inkml:trace contextRef="#ctx0" brushRef="#br0" timeOffset="149555.3342">5521 14164,'0'18,"0"-1,0 19,-18-19,18 18,-17-17,-1 0,18-1,0 1,-18 0,18-1</inkml:trace>
  <inkml:trace contextRef="#ctx0" brushRef="#br0" timeOffset="149952.1">5909 14111,'0'18,"0"17,0-17,0-1,0 1,-18-18,18 18,0-1,0 1,0-1,0 1,-17-18,17 18,-18-18,18 17</inkml:trace>
  <inkml:trace contextRef="#ctx0" brushRef="#br0" timeOffset="150553.6608">5891 14129,'18'0,"-18"17,0 1,0 0,0-1,-35 1,35 0,0-1,0 18,-18-17,18 0,0-1,0 1,0 0,-18-1</inkml:trace>
  <inkml:trace contextRef="#ctx0" brushRef="#br0" timeOffset="151044.1253">6103 14182,'0'17,"0"19,0-1,0-18,0 1,0 0,0-1,-18 1,18 0,-17-18,17 17</inkml:trace>
  <inkml:trace contextRef="#ctx0" brushRef="#br0" timeOffset="151429.0029">6156 14182,'18'0,"-18"35,0-17,0-1,0 1,17-1,1-17,-18 18,18-18,-1 0,1 0,-18-35,17 35,1-18,0 18,-1-17,1-1,0 18,-1-18,1 18,-18 36,0-19,0 1,0-1,0 1,0 0,0-1</inkml:trace>
  <inkml:trace contextRef="#ctx0" brushRef="#br0" timeOffset="158463.5752">2699 15117,'0'17,"0"1,0-1,17 1,-17 0,18-1,-18 1,0 0,0-1,0 1,0 0,0-1,0 1,0-1,0 1,-18-18</inkml:trace>
  <inkml:trace contextRef="#ctx0" brushRef="#br0" timeOffset="159597.8457">4833 15275,'0'18,"0"0,18-18,-1-18,1 0,0-17,-1 17,1 1,0-1,-18 0,17 18,1-17,-1-1,1 18,-18-17,18 17,-1 0,-17 35,18-35,-18 17,18 1,-1 0,1-18,-18 17,18-17,-1 0,1-35,-1 35,-17-18,18 18,0-17,-1 17,1-18,0 1,-1 17,-17-18,18 18,0 0,-18 18,17-1,-17 1,18-18,-18 17,0 1,17-18,-17 18,0-1</inkml:trace>
  <inkml:trace contextRef="#ctx0" brushRef="#br0" timeOffset="170224.8923">2946 15681,'0'18,"17"-18,-17 17,0 19,0-19,-17 1,17-1,0 1,0 0,0-1,-18 1,18 0,0-1,0 1,0 0,-18-18,18 17</inkml:trace>
  <inkml:trace contextRef="#ctx0" brushRef="#br0" timeOffset="171269.428">5062 15928,'0'18,"0"-1,-17 1,17-1,0-52,17 35,1-17,-18-19,35 36,-17-35,0 17,-18 1,17 17,-17 17,0 1,0 0,18-1,-18 1,35-18,-17 0,-1 0,1-35,0 35,-18-18,17 18,1-18,0 1,-1 17,-17-18,18 18,-18 18,17-18,-17 35,18-17,-18-1,18-17,-18 18,0 0</inkml:trace>
  <inkml:trace contextRef="#ctx0" brushRef="#br0" timeOffset="175170.1553">2434 16598,'18'0,"-18"18,0 17,0-17,0-1,0 1,0 0,0-1,0 1,0 0,0-1,-18 1,18-1,0 1,-17 0</inkml:trace>
  <inkml:trace contextRef="#ctx0" brushRef="#br0" timeOffset="176302.4431">3863 16704,'0'35,"0"-17,0 0,18-54,-1 19,-17-1,18 0,-18 1,17-1,-17 0,18 1,0 17,-18-18,17 18,1 0,-18 18,18-18,-18 17,17-17,-17 18,18-18,0 0,-1-18,1 18,-1-17,1 17,0-18,-1 18,1 0,-18 18,0-1,0 1,0 0,0-1,0 1,0 0,0-1</inkml:trace>
  <inkml:trace contextRef="#ctx0" brushRef="#br0" timeOffset="183681.3362">2434 16616,'0'0,"18"-18,-1 18,-17 35,0-17,0 0,18-18,-18 17,18-17,-18 18,17-18,1 0,0 0,-1 0,1 0,0 0,-1 0,-17-18,18 18,-1-17,1 17,-18-18,18 18,-1-18,1 18,0 0,-18-17,17 17,1 0,0-18,-1 18,1-17,-1 17,1-18,0 0,-1 18,-17-17,18 17,-18 17,0 19,0-19,0 1,0-1,0 19,-18-1,18-17,0-1,-17-17,17 18,0 0,-18-18,18 17,-18-17,18 18</inkml:trace>
  <inkml:trace contextRef="#ctx0" brushRef="#br0" timeOffset="185437.8813">2910 15787,'36'0,"-36"17,17-17,1 0,-18 18,18-18,-1 0,1 0,0 0,-1 0,-17-18,18 18,-18-17,17 17,1-18,0 1,-18-1,17 18,-17-18,18 18,-18-17,18 17,-18-18,17 18,1-18,0 18,-18-17,17 17,-17 17,0 1,0 0,0-1,0 1,0 0,0-1,0 1,0-1,0 1,0 0,0-1,0 1,0 0,0-1,0 1,0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5-09-28T05:38:29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11060 9543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5-09-28T06:33:12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1605 2275,'0'0,"0"36,0-19,18-17,-18 18,0 0,0-1,0 1,0 0,0-1,0 1,0-1,-18 1,18 0,0-1,0 1,0 0,0-1,0 1,-18 0,18-1,-17-17</inkml:trace>
  <inkml:trace contextRef="#ctx0" brushRef="#br0" timeOffset="517.9785">1587 2293,'18'0,"-18"18,18-18,17 0,0 0,-17 0,0 0,-1 35,1-35,-18 18,18-18,-1 35,1-17,-18-1,0 1,17-1,-17 1,0 0,0-1,0 1,-35 0,35-1,-35-17,17 18,-17 0,17-1,-17 1,0-1,17 1,-17 0,17-18,1 17,-1-17,18 18,-18-18</inkml:trace>
  <inkml:trace contextRef="#ctx0" brushRef="#br0" timeOffset="1303.3144">1976 2364,'17'0,"-17"17,0 1,0 17,0-17,0-1,0 1,0 0,-17-1,17 19,0-19,0 1,0 0,0-1,0 1,35-18,0-18,-17-17,-1 35,1-18,0 18,-18-35,17 17,-17 1,0 34,0 1,0 0,0-1,0 1,0 0,18-18,0 0,-1 0,-17-18,18 18,-18-35,17 17,-17 0,18 1,-18-1,18 0,-18 1,0-1,17 1,-17-1,0 0,18 18,-18-17,-35 52</inkml:trace>
  <inkml:trace contextRef="#ctx0" brushRef="#br0" timeOffset="1645.0077">2487 2275,'0'0,"0"36,0-19,0 19,0-19,0 1,0 0,0-1,-18 18,18-17,0 17,-17-17,17 0,0-1,-18 1,18 0,0-1</inkml:trace>
  <inkml:trace contextRef="#ctx0" brushRef="#br0" timeOffset="1950.1471">2681 2258,'0'35,"0"-17,-18-1,18 1,0 17,0-17,-17 0,17 17,0-18,0 1,0 0,0 17,0-17,0-1,0 1,0 0,-18-18,18 17,-17-17</inkml:trace>
  <inkml:trace contextRef="#ctx0" brushRef="#br0" timeOffset="2142.543">2505 2505,'0'0,"0"-36,17 36,19 0,-36-17,17 17,1 0,0 0,-1 0,1 0,-18-18</inkml:trace>
  <inkml:trace contextRef="#ctx0" brushRef="#br0" timeOffset="9228.4145">1535 2099,'-18'0,"36"0,-1 0,-17 18,35-18,-17 0,0 0,-1 0,1 0,0 0,-1 0,1 0,-18 17,18-17,-1 0,1 18,0-18,-1 0,1 18,-1-18,1 0,0 0,17 0,-17 0,-1 0,19 17,-19-17,18 0,-17 0,0 0,17 0,-17 0,-1 0,1 0,0 0,-1 0,1 0,-1 0,1 0,0 0,-1 0,1 0,0 0,-1 0,1 0,0 0,-1 0,1-17,0 17,-1 0,1 0,-1-18,1 18,0-18,-1 18,1 0,0 0,-18-17,17 17,1 0,-18-18,35 18,-35-18,18 18,-18-17,17 17,-17-18,0 0,-17 18,17-17,-18 17,1 0,-1 0,0 0,18-18,-17 18,-1 0,0 0,1 0,-1 0,0-17,1 17,-1 0,1 0,-1 0,0 0,1 0,-1 0,0 0,1 0,-1 0,0 0,1 0,-1 0,0 0,1 0,-1 0,1 0,-1 0,0 0,1 0,-1 0,0 0,1 0,-1 0,0 0,1 0,-1 0,1 0,-1 0,0 0,1 0,-1 0,0 0,1 0,-1 0,0 0,18 17,-17-17,-1 0,1 0,17 18,-18-18,0 0,1 0,-1 0,0 0,18 17,-17-17,-1 0,0 0,1 18,-1-18,0 0,1 0,-1 0,1 18,17-1,-18-17,0 18,1 0,17-1,-18-17,18 18,-18-18,18 18,0-1,-17 1,17-1,0 1,0 0,0-1,0 1,0 0,0-1,0 1,0 0,0-1,0 1,0 17,0-17,0-1,0 1,0 0,0-1,0 1,0 0,17-1,-17 1,0 0,0-1,0 1,0-1,0 1,0 0,0-1,0 1,0 0,0-1,0 1,0 0,0-1,0 1,-17-18,17 17,0 1,-18 0,18-1,0 1,0 0,35-18,-17 17,0-17,-1 0,1 0,0 0,-1 18,1-18,-1 0,1 0,0 0,-1 0,1 0,0 0,-1 0,1 0,0 0,-1 0,1 0,0 0,-1 0,1 0,-1 0,1 0,0 0,-1 0,1 0,0 0,-1 0,1 0,0 0,-1 0,1-18,-1 18,1 0,0 0,-1 0,1 0,0 0,-1 0,1-17,0 17,-1 0,1 0,-1 0,1 0,0 0,17 0,-17 0,-1 0,1 0,0 0,-1 0,1 0,0 0,-1 0,1 0,-1 0,1 0,0 0,-1 0,1 0,0 0,-1 0,1 0,0 0,-1-18,1 18,-1 0,1 0,0 0,-1 0,1 0,0 0,-1 0,1 0,0 0,-1 0,1 0,-1 0,1 0,0 0,-1 0,-17-18,18 1,-18-1,0 0,0 1,0-1,-18 1,18-1,0 0,0 1,0-1,0 0,0 1,0-1,0 0,0 1,0-1,0 1,0-1,0 0,0 1,0-1,0 0,0 1,0-1,0 0,0 1,-35 17,35-18,0 1,0-1,-18 18,18-18,0 1,0-1,0 0,0 1,-17 17,17-18,0 0,-18 18,18-17,-17 17,17-18,-18 18,18-18,0 1,-18 17,18-18,-17 18,17-17,-18 17,18-18,-18 18,18-18,-17 18,17-17,-36 17,36-18,-17 0</inkml:trace>
  <inkml:trace contextRef="#ctx0" brushRef="#br0" timeOffset="12865.67">3316 2857,'0'18,"-18"0,-17 17,0 0,0-17,-54 35,72-35</inkml:trace>
  <inkml:trace contextRef="#ctx0" brushRef="#br0" timeOffset="16737.1954">4127 2293,'-17'0,"-18"0,35 18,-18-18,0 17,1-17,-1 36,0-36,18 17,-17-17,17 18,0 0,0-1,17-17,19 0,-19 18,1-18,0 17,-1-17,-17 18,0 0,0-1,0 1,-17-18,17 18,-36-18,36 17,-17-17,17 18,-36-18,19 18,-1-18,0 17,1-17,-1 0,1 18,-1-18,0 0,1 0,-1 0</inkml:trace>
  <inkml:trace contextRef="#ctx0" brushRef="#br0" timeOffset="17146.1468">4374 2205,'0'0,"-17"0,17 17,-18 19,18-19,-17 1,17 17,-18-17,0 17,1 1,17-1,-18-18,0 19,18-1,-17-17,-1-1,18 19,-18-19,18 1,-17-18,17 17</inkml:trace>
  <inkml:trace contextRef="#ctx0" brushRef="#br0" timeOffset="17731.1033">4480 2381,'0'18,"0"0,0-1,-17 1,17-1,0 1,0 0,17-18,1 0,0 0,17 0,-35-18,17 18,1 0,0 0,-18 18,17-18,-17 17,18-17,0-17,-1-19,1 19,0-1,-18 1,17 17,-17-18,18 18,-1-18,-17 1</inkml:trace>
  <inkml:trace contextRef="#ctx0" brushRef="#br0" timeOffset="20955.6292">4057 2946,'0'0,"-18"0,18 35,0-17,0-1,0 1,0 0,0-1,0 1,0-1,0 1,0 0</inkml:trace>
  <inkml:trace contextRef="#ctx0" brushRef="#br0" timeOffset="21130.9853">3951 2928,'18'0,"-1"0,-17-18,36 18,17-17,-18 17,0-18,-17 18,17 0,-17 0,-1 0,1 0</inkml:trace>
  <inkml:trace contextRef="#ctx0" brushRef="#br0" timeOffset="21429.7353">4233 2981,'18'18,"-18"-1,0 1,0 0,0-1,0 1,-18-1,18 1,0 0,18-18,0 0,17-18,-17 0,-18 1,17 17,-17-18,18 18,-18-17,0-1,0 0,-35 1,17 17,0 0</inkml:trace>
  <inkml:trace contextRef="#ctx0" brushRef="#br0" timeOffset="21711.1483">4410 3069,'0'18,"-18"-1,53-17,1 0,-19 0,1 0,-18-17,18 17,-18-18,17 18,-17-17,0-1,0 0,-35 18,35-17,-18 17,1 0,-19 0,19 0,-1 0</inkml:trace>
  <inkml:trace contextRef="#ctx0" brushRef="#br0" timeOffset="21946.4586">4621 2822,'0'0,"18"-17,0 17,-18 17,0 18,0-17,-18 0,18-1,0 19,0-19,-18 19,18-19,0 1,0 17,0-17,0-1,0 1</inkml:trace>
  <inkml:trace contextRef="#ctx0" brushRef="#br0" timeOffset="24454.2612">3757 2857,'0'18,"18"-18,17-18,0 18,-17-35,70 18,-35 17,53-36,-53 19,0-1,70 0,1-17,-36 17,-35 18,-18 0,-17-17,-1 17,1 0,17-18,0 18,-35 18,18-18</inkml:trace>
  <inkml:trace contextRef="#ctx0" brushRef="#br0" timeOffset="25208.3107">5468 2752,'0'17,"-18"19,1-19,-19 1,19-18,-1 17,-17-17</inkml:trace>
  <inkml:trace contextRef="#ctx0" brushRef="#br0" timeOffset="26580.9812">6050 2364,'0'0,"18"0,-18 17,0 19,0-19,0 1,0-1,0 19,0-19,0 19,-18-19,18 19,0-19,0 1,0-1</inkml:trace>
  <inkml:trace contextRef="#ctx0" brushRef="#br0" timeOffset="26852.7537">6085 2293,'0'-18,"0"36,0-53,18 35,0 0,-1 0,1 0,0 0,-1 0,-17 17,18-17,0 36,-1-19,-17 1,0 0,0-1,0 1,0 0,-17-1,17 1,-71-1,18 19,35-36,-17 0,17 17,1-17,-1 0,1 0,-1 0,18-17,0-19,35 36</inkml:trace>
  <inkml:trace contextRef="#ctx0" brushRef="#br0" timeOffset="27170.3148">6368 2469,'0'18,"0"0,17-1,-17 1,0 0,0 17,0-17,0-1,18-34,-18-1,18 18,-18-35,17 35,-17-18,18 0,-1 18,1-17,0-1,-1 0,1 18,0-17,-1 17,1 0,0 0</inkml:trace>
  <inkml:trace contextRef="#ctx0" brushRef="#br0" timeOffset="27511.0629">6720 2522,'-17'0,"17"18,0 0,0-1,-18-17,18 18,0 0,35-18,1 0,-19 0,19 0,-19-18,1 18,-18-18,0 1,18 17,-18-18,0 0,0 1,0-1,0 0,-18 1,0 17,1 0</inkml:trace>
  <inkml:trace contextRef="#ctx0" brushRef="#br0" timeOffset="28052.6103">7091 2434,'-18'0,"18"18,-17-18,17 17,-18 1,18 0,35-18,0 0,-17 0,0 17,-1-17,1 0,-18 18,18-18,-18 18,17-18,-17 17,18-17,-18 18,0 0,0-1,0 1,-35-18,35 17,-18 1,18 0,-53 17,35-35,1 18,-1-1,1 1,-1-18,0 0,1 18,-1-18,0 0,18-18,0 0,18-17,17 17,-17 1,17-1,-17 18,-1-18</inkml:trace>
  <inkml:trace contextRef="#ctx0" brushRef="#br0" timeOffset="28969.1034">7620 2205,'0'-18,"0"1,0 52,0 0,-35 18,35-35,-18 52,0-34,18-1,-17 35,17-34,0-1,17-35,36 0,-35 0,70-35,-70 35,52-36,-52 19,35-1,-35 18,-18-18</inkml:trace>
  <inkml:trace contextRef="#ctx0" brushRef="#br0" timeOffset="29408.8355">8061 2417,'-18'0,"-17"0,17 0,1 0,-1 17,0-17,18 18,-17-18,-1 17,1 1,17 0,-18-18,18 17,0 1,0 0,18-18,-18 17,35-17,-18 0,1 0,0 0,-1 0,19 0,-19 0,-17-17,18 17,0 0,-18-36,17 36,-17-35,18 35,-18-18,18 18,-1 0,-17 18,18-18,-1 0,-17 18,36-18</inkml:trace>
  <inkml:trace contextRef="#ctx0" brushRef="#br0" timeOffset="29645.9909">8290 2522,'0'-17,"0"34,0-52,0 17,36 18,-36-17,35-1,-18 1,1 17,0-18,-1 18,-17-18,18 18,-18 36,18-36,-18 17,17 1,-17-1,0 1,0 0,0-1,-17 1,17 0</inkml:trace>
  <inkml:trace contextRef="#ctx0" brushRef="#br0" timeOffset="30304.9745">8855 2364,'0'-18,"-36"18,19 0,-1 0,1 35,-1-35,0 18,1-18,17 35,-18-17,18-1,0 1,35-18,1 0,-1 0,-18 0,1-35,0 35,-1-18,1 18,-18-17,18 17,-18-18,17 18,-17 35,0 0,0-17,0 0,0 17,-17-17,17 17,-36-17,36 17,-17-18,-19 1,19 17,-1-17,-17 0,0-1,-1 1,19-18,-19 18,19-18,-19 17,19-17,-1 0,18-35,35 17,1 1,-1-1,0 0,1 1,-19-1,19 0,-19 1,18-1,-17 1,0-1,17 18</inkml:trace>
  <inkml:trace contextRef="#ctx0" brushRef="#br0" timeOffset="46187.9536">1958 3210,'0'18,"-18"-18,1 0,-1 0,18 35,-18-35,1 0,17 18,-18-18,18 17,-18 1,18 0,36-18,-19 17,-17 1,0 0,0-1,0 1,-17-18,17 18,-36-18,19 17,-18-17,17 0,0 18,1-18,-1 0</inkml:trace>
  <inkml:trace contextRef="#ctx0" brushRef="#br0" timeOffset="46731.2885">2187 3210,'0'18,"-17"-18,17 18,-18-1,18 1,0-1,0 1,0 0,-18-1,18 1,0 0,0-1,36-17,-1 0,0-17,-17 17,-1 0,19-36,-19 36,-17-17,18 17,-18-18,18 18,-18-18,0 1,0-1,-18 1,-17-1,35 0,-18 18,0-17,1 17,-1 0,0 17,1 1,-1-18,18 35,-17-35,17 18,-18-18,18 17,0 1,35-18,0 0,-35 18,36-18,-19 0,19 0,-19 0,19 0,-19 0,19 0,-19 0,1 0</inkml:trace>
  <inkml:trace contextRef="#ctx0" brushRef="#br0" timeOffset="47253.1711">2611 3140,'0'35,"0"-17,-18-1,18 1,0 0,-18-1,18 1,0-1,-17 1,17 0,0-1,0 1,17-18,1 0,17 0,-17 0,17 0,-17 0,-1-18</inkml:trace>
  <inkml:trace contextRef="#ctx0" brushRef="#br0" timeOffset="66569.885">6844 3175,'-18'0,"18"18,0-1,-17 1,17 0,0-1,0 1,-18-1,18 1,0 0,0-1,0 1,-18 0,18-1,0 1</inkml:trace>
  <inkml:trace contextRef="#ctx0" brushRef="#br0" timeOffset="66896.5282">6844 3104,'18'0,"-18"-17,17 17,1 0,-1 0,1 0,0 0,-1 0,-17 17,18-17,-18 18,0 0,0-1,-35 1,17 0,0-1,1 1,-1-18,18 18,-17-18,17 17</inkml:trace>
  <inkml:trace contextRef="#ctx0" brushRef="#br0" timeOffset="67357.0671">7126 3246,'-18'0,"1"0,17 17,-18 1,18-1,-17 1,17 0,0-1,35-17,0 0,-17 0,17 0,-17 0,-1-17,1 17,0 0,-1-18,1 18,-36 18,18 17,-17-17,-1 17,-17-17,35-1,-18 1,-17 17,17-17,-17-1,17-17</inkml:trace>
  <inkml:trace contextRef="#ctx0" brushRef="#br0" timeOffset="68020.3261">7479 3122,'0'-18,"18"18,-18 36,-18-36,18 35,-18-17,18-1,-17 1,17 0,0-1,-18 1,0-1,18 1,0 0,0-1,0 1,36 0,-19-18,1 0,17 0,-35-36,18 36,-1 0,1 0,-18-17</inkml:trace>
  <inkml:trace contextRef="#ctx0" brushRef="#br0" timeOffset="68198.0987">7391 3263,'0'0,"0"-17,-18 17,53 0,1 0,-1 0,-17 0,-1 0,1 0</inkml:trace>
  <inkml:trace contextRef="#ctx0" brushRef="#br0" timeOffset="68610.8861">7691 3087,'0'35,"0"-17,0-1,0 1,0 0,0-1,0 1,0 0,0-1,-18 18,18-17,0 0,0-1,18-17,17-35,-18 35,1-18,0 18,-1 0,1 0,0 0,-1 0</inkml:trace>
  <inkml:trace contextRef="#ctx0" brushRef="#br0" timeOffset="68990.8181">8061 3193,'-18'17,"18"1,0 0,-17-18,17 17,-18-17,18 18,0-1,0 1,0 0,18-18,17 0,-17 0,-1 0,1 0,-18-18,18 18,-1-18,1 1,-18-1,0 1,17 17,-17-18,0 0,0 1,-35 17,18 0,-1 0,0 0,1 0</inkml:trace>
  <inkml:trace contextRef="#ctx0" brushRef="#br0" timeOffset="69717.9291">8449 3228,'0'18,"-35"-18,35 17,0 1,0-1,0 1,17-36,1 18,-18-35,18 35,-18-17,17 17,1-18,0 0,-1 18,1 0,-1 0,-17 18,0 0,18-18,-18 35,0-18,18 1,-18 0,0-1,0 1,0 0</inkml:trace>
  <inkml:trace contextRef="#ctx0" brushRef="#br0" timeOffset="70597.0595">7849 3298,'0'18,"0"0,0-1,0 1,-17 17</inkml:trace>
  <inkml:trace contextRef="#ctx0" brushRef="#br0" timeOffset="83922.4897">952 2399,'0'18,"0"-1,0 1,0-1,0 1,0 0,0 17,0-17,18-1,-18 1,0 0,0-1,18 1,-18-1,0 1</inkml:trace>
  <inkml:trace contextRef="#ctx0" brushRef="#br0" timeOffset="85237.5256">917 2258,'0'0,"18"0,-1 0,1 0,0 0,17 0,-17 0,-1 0,1 17,0 1,-1 0,-17-1,18-17,0 36,-1-19,1 1,-18 0,17-1,-17 1,18-18,-18 17,18 1,-18 0,0-1,17-17,-17 18,0 0,0-1,0 1,0 0,0-1,0 1,-17-18,17 17,0 1,-18 0,18-1,-18-17,18 18,0 0,-17-18,17 17,-18 1,18 0,-17-18,-1 17,0-17,18 18,-17-18,-1 0,0 17,1-17,-1 0,0 0,1 0,-19 18,19-18,-1 0,1 0,17 18,-18-18,0 0,1 0,-1 0,0 0,18-18,-17 18,17-18,0 1,-18 17,18-18,0 1,-18 17,18-18,-17 0,17 1,-18 17,18-18,0 0,0 1,-17 17,17-18,0 0,0 1,0-1,0 1,0-1,0 0,0 1,0-1,0 0,0 1,0-1,0 0,0 1,0-1,0 1,35-1,-35 0,17 18,-17-17,18-1,-18 0,18 18,-18-17,17 17,1 0,0 0,-1-18,1 18,0 0,-18-18,17 18,1 0</inkml:trace>
  <inkml:trace contextRef="#ctx0" brushRef="#br0" timeOffset="90866.5807">3545 1993,'-17'0,"-1"35,18-17,-18-18,18 18,-17-18,17 17,0 1,35-18,-17 18,-1-18,-17 17,18-17,-18 18,18-18,-18 18,-36-1,19-17,-1 18,0-18,1 0,17 17,-18-17,1 0,-1 18</inkml:trace>
  <inkml:trace contextRef="#ctx0" brushRef="#br0" timeOffset="91418.0037">3863 1976,'0'17,"0"1,-18-18,18 35,-17-17,17-1,-18 1,18 0,-18-1,18 1,36-18,-19 0,-17-18,36 18,-19-35,1 17,-1 1,-17-1,0 0,0 1,0-1,-35 18,35-17,-17 17,-1 0,0 0,1 0,17 17,-18-17,18 18,0-1,0 1,0 0,35-1,-17-17,-18 18,35-18,-17 18,-1-18,1 0,0 0,-1 0,1 0,0 0,17 0,-17 0</inkml:trace>
  <inkml:trace contextRef="#ctx0" brushRef="#br0" timeOffset="91864.4453">4180 1976,'0'17,"-17"1,17-1,-18 1,18 0,0-1,0 1,0 0,18-1,-1-17,19 0,-19 0</inkml:trace>
  <inkml:trace contextRef="#ctx0" brushRef="#br0" timeOffset="94805.99">3669 3510,'-18'0,"54"0,-36 18,17-18,1 17,17 1,-35 0,0-1,0 1,-35 17,0 1,-1-19,19 1,-1-1,0-17,36 0,70 0,-70-17,17 17,0 0,1-18,-19 18,19-17,-19 17,1-18,-1 0</inkml:trace>
  <inkml:trace contextRef="#ctx0" brushRef="#br0" timeOffset="95721.3203">3634 3369,'17'0,"-17"18,36-18,-1 0,-18 0,1 0,35 0,-18 0,-17 0,0 0,17 0,-18 0,1 17,0 1,-1-18,-17 18,18-18,-18 17,18-17,-18 18,17-18,-17 17,18-17,-18 18,18-18,-18 35,17-17,-17 0,0-1,0 1,18-18,-18 18,0-1,0 1,0 0,0-1,0 1,0-1,0 1,-35-18,35 18,0-1,-18-17,18 18,-18-18,18 18,-17-18,-1 17,0 1,1-18,-1 18,0-18,1 0,-1 17,1-17,-1 0,0 18,1-18,-1 0,0 0,1 17,-1-17,-17 0,0 0,17 0,0 0,1 0,-1 0,-17 0,17 0,0-17,-17 17,17 0,1-35,-1 35,18-18,-17 18,-1-18,0 1,18-1,-17 0,-1 1,18-1,0 0,0 1,0-1,0 1,0-1,0 0,18-17,-18 17,35-17,-35 17,35 1,-17-19,-1 19,1-1,0 1,-1-1,1 0,0 1,-1 17,1-18,0 18,-1 0,1 0,0 0</inkml:trace>
  <inkml:trace contextRef="#ctx0" brushRef="#br0" timeOffset="97217.9795">9013 3175,'0'0,"0"-18,36 18,-19 0,1 0,0 0,-1 0,1 18,0-18,-1 0,1 35,-1-35,-17 18,0 0,-35-18,35 17,-17-17,-1 18,0-18,36 0,17 0,-17 0,-1 0,1 0,0 0,-18 17,17-17,1 18,-18 0,0-1,-35-17,35 18,-36-18,1 0,18 18,-19-18,1 0,0 0,-1 0,1 17,0-17,17 0,1 0,-1 0,0 0,18-35</inkml:trace>
  <inkml:trace contextRef="#ctx0" brushRef="#br0" timeOffset="98596.6091">8908 3034,'17'0,"19"0,-19 0,1 0,-1 0,36 0,-35 0,17 0,1 0,-19 0,1 0,17 0,-17 0,-1 35,1-35,0 0,-1 18,1-18,0 0,-1 17,1 1,0-18,-1 0,1 18,-1-18,1 17,0 1,-1-18,-17 18,0-1,0 1,0 0,0-1,-17 1,17-1,0 1,0 0,-18-1,18 1,-18-18,18 18,-17-1,-1-17,18 18,-17-18,-1 18,0-18,18 17,-17-17,-1 0,0 0,1 0,17 18,-18-18,0 0,1 0,-1 0,0 0,1 0,-1 0,1 0,-1 0,0 17,1-17,-1 0,0 0,1 0,17 18,-18-18,0 0,1 0,-1 0,1 0,-1 0,0 0,1 0,-1 0,0 0,1-18,17 1,-18 17,18-18,0 1,-18 17,18-18,0 0,-17 18,17-17,-18 17,18-18,0 0,0 1,-17 17,17-18,0 0,0 1,0-1,0 1,0-1,0 0,0 1,0-1,17 0,1 1,-1 17,-17-18,18 18,0 0,-18-18,17 18,1-17,0 17,-1 0,1 0,0-18,-1 18,1 0,-1 0,1 0</inkml:trace>
  <inkml:trace contextRef="#ctx0" brushRef="#br0" timeOffset="321775.0834">20320 3016,'35'0,"-35"18,0 0,0-1,0 1,0-1,0 1,18 0,-18-1,0 1,0 0,0-1,0 1,0 0,0-1,0 1,0-1,0 1,0 0,0-1,0 1,0 0,0-1,0 1,0 0,0-1,0 1,0-1,0 1,0 0,0-1,0 1,0 0,0-1,0 1,0 0,0-1,0 1,0 0,0-1,0 1,0-1,0 1,0 0,0-1,0 1,0 0,0-1,18 1,-18 0,0-1,0 1,0-1,0 1,0 0,0-1,0 1,0 0,0-36,-18 0</inkml:trace>
  <inkml:trace contextRef="#ctx0" brushRef="#br0" timeOffset="322481.0786">20426 2981</inkml:trace>
  <inkml:trace contextRef="#ctx0" brushRef="#br0" timeOffset="325971.2636">20426 2999,'0'0,"17"0,36 0,-35 0,0 0,17 0,-17 0,17 0,0 0,0 0,-17 0,17 0,1 0,-1 0,0 0,-17 0,17 0,-17 0,-1 0,1 0,0 0,-1 0,1 0,0 0,17 0,0 0,0 0,18 0,-17 0,16 0,-16 0,17 0,-18 0,0 0,1 0,-1 0,0 0,0 0,-17 0,17 0,1 17,-19-17,18 0,-17 0,17 0,-17 0,17 0,-17 18,17-18,-17 0,17 0,-17 0,17 0,-17 0,17 0,-17 0,-1 0,19 0,-1 0,-18 0,54 0,-53 0,17 0,-17 0,17 0,-18 0,1 0,0 0,-1 0,54-18,-53 18,17 0,0 0,-17 0,-1 0,19 0,-19 0,19 0,-19 0,1 0,17 0,-17 0,-1 0,1 0,0 0,-1 0,1 0,0 0,-1 0,1 0,0 0,-1 0,1 0,-1 0,1 0,0 0,-1 0,1 0,0 18,-1-18,1 0,0 0,-1 0,1 0,-1 0,1 0,0 0,-1 0,1 0,0 0,-1 0,1 0,0 0,-1 0,1 0,0 0,-1 0,1 0,-1 0,1 0,0 0,-1 0,1 0,0 0,-1 0,1 0,0 0,-1 0,1 0,-1 0,-17 18,18-18,-18 17,0 1,0-1,0 1,0 0,0-1,0 1,0 0,0-1,0 1,0 0,0-1,0 1,0-1,0 1,-18-18,18 18,0-1,0 1,0 0,-17-18,17 17,0 1,-18 0,18-1,0 1,-17-1,17 1,0 0,0-1,0 1,0 0,0-1,0 1,0 0,-18-1,18 1,0 0,0-1,0 1,0-1,0 1,0 0,0-1,0 1,0 0,0-1,0 1,0 0,0-1,0 1,0-1,0 1,0 0,0-1,18-17,-18 18,0 0,0-1,0 1,0 0,0-1,0 1,17-18,-17 17,0 1,0 0,0-1,0 1,0 0,0-1,0 1,0 0,0-1,0 1,0 0,0-1,0 1,18-18,-18 17,0 1,0 0,0-1,0 1,0 0,0-1,0 1,0 0,-18-18,18 17,0 1,-17-18,17 17,0 1,0 0,-18-1,18 1,0 0,0-1,0 1,-18-18,18 18,0-1,0 1,0-1,-17 1,17 0,0-1,0 1,0 0,-18-1,18 1,0 0,-35-18,17 0,0 0,1 0,-1 0,1 0,-1 0,0 0,1 0,17-18,-18 18,0 0,1 0,-1 0,0-18,1 18,-1 0,0 0,1-17,-18 17,17 0,0 0,1 0,-1 0,-17 0,17 0,0 0,1 0,-18 0,17 0,0 0,1 0,-19 0,19 0,-1 0,0 0,-17 0,18 0,-1 0,0 0,1 0,-19 0,19 0,-1 0,-17 0,17 0,0 0,-17 0,18 0,-19 0,19 0,-1 0,-17 0,17 0,0 0,1 0,-1 0,1 0,-19 0,19 0,-1 0,0-18,1 18,-19 0,19 0,-1 0,-17 0,17 0,1 0,-19 0,19 0,-19 0,19 0,-19 0,19 0,-18 0,17 0,-35 0,18 0,17 0,0 0,-34 0,34 0,0 0,-17 0,17 0,1 0,-1 0,-17 0,17 0,-17 0,17 0,-17 0,17 0,-17 0,17 0,1 0,-1 0,0 0,1 0,-1 0,1 0,-1 0,0 0,1 0,-1 0,0 0,1 0,-1 0,0 0,1 0,-1 0,1 0,-1 0,0 0,1 0,-1-18,0 1,1 17,17-18,-18 18,0 0,1 0,-1-18,1 18,-1 0,0 0,1 0,-1 0,18-17,-18 17,1 0,-1 0,0 0,1 0,-1 0,0 0,18-18,-17 18,-1 0,1 0,17-17,-18 17,0 0,1 0,-1 0,18-18,-18 18,18-18,-17 18,-1 0,0 0,1 0,-1 0,18-17,-17 17,17-18,-18 18,18-18,0 1,0-1,0 0,0 1,0-1,0 1,0-1,-18 0,18 1,0-1,0 0,0 1,0-1,-17 18,17-18,0 1,0-1,0 1,0-1,0 0,-18 1,18-1,0 0,0 1,0-1,0 0,0 1,0-1,18 18,-18-18,17 18,-17-17,0-1,18 18,-18-17,0-1,18 0,-18 1,17 17,-17-18,0 0,0 1</inkml:trace>
  <inkml:trace contextRef="#ctx0" brushRef="#br0" timeOffset="327382.5359">21272 2469,'-35'0,"18"0,-1 0,0 0,1 18,-1-18,0 0,1 35,-1-35,0 18,1-18,-1 18,1-1,17 1,-18-18,18 18,0-1,0 1,35-18,-35 17,18-17,17 18,-17-18,-1 0,1 18,0-18,-1 0,1 17,0-17,-18 18,-18 0,-17-18,-1 17,19-17,-19 18,19-18,-1 0,1 18,-1-18,0 0,1 0</inkml:trace>
  <inkml:trace contextRef="#ctx0" brushRef="#br0" timeOffset="327762.4322">21343 2716,'18'0,"17"0,-17 0,-1 0,1-17,0 17,-1-18,1 0,-18 1,0-1,0 1,0-1,0 0,0 1,-18 17,1 0,-1 0,0 17,1-17,-1 18,0 17,1-17,17-1,0 1,0 0,35-18,0 17,-17-17,0 0,-1 0,18 0,-17 0,0 0,-1 0,1 0,0 0</inkml:trace>
  <inkml:trace contextRef="#ctx0" brushRef="#br0" timeOffset="328067.8246">21661 2593,'17'0,"-17"18,18-18,-18 17,0 1,0-1,0 1,0 0,0-1,0 1,-18-18,18-18,0-17,0 17,0 1,0-1,0 1,18 17,-18-18,17 18,-17-18,18 18,-18-17,18 17,-1 0,1 0,0 0</inkml:trace>
  <inkml:trace contextRef="#ctx0" brushRef="#br0" timeOffset="328333.3274">21907 2646,'0'17,"0"1,0 0,18-18,0 17,-1-17,-17 18,18-18,0 0,-1 0,-17-35,18 17,0 0,-1-34,-17 34,18 0,-18 1,0-1</inkml:trace>
  <inkml:trace contextRef="#ctx0" brushRef="#br0" timeOffset="328678.2833">22172 2699,'18'0,"-1"0,1-18,0 18,-1-18,-17 1,0-1,0 1,0-1,-17 18,17-18,-18 18,0 0,18 18,-17-18,17 35,-18-35,18 35,-18-17,18 0,0-1,0 1,0 0,0-1,36 1,-1-18,-17 18,17-18,0 0,-17 0,17 0,0 0</inkml:trace>
  <inkml:trace contextRef="#ctx0" brushRef="#br0" timeOffset="329101.2756">22454 2681,'0'18,"18"-1,0 1,-18 0,17-18,-17 17,-17-52,17 17,0 1,0-1,0 0,0 1,0-18,0 17,17 18,18-18,1 1</inkml:trace>
  <inkml:trace contextRef="#ctx0" brushRef="#br0" timeOffset="329718.5739">23213 2328,'0'0,"-18"-17,-17 17,17 0,1 35,-1-17,0 17,1-17,-1 17,-17 0,35 0,-18 1,0-1,18 0,0 0,0 1,18-19,-18 19,53-19,-18 1,18 0,0-1,0 1</inkml:trace>
  <inkml:trace contextRef="#ctx0" brushRef="#br0" timeOffset="330214.9171">23530 2505,'0'-18,"0"53,0 1,0-19,0 19,0-19,0 1,0 17,0-17,0-1,0 1,0 0,0-1,36-17,-36 18</inkml:trace>
  <inkml:trace contextRef="#ctx0" brushRef="#br0" timeOffset="330462.4542">23601 2417,'0'0,"17"-18,1 18,-18 35,18-35,-18 18,17-1,-17 19,18-1,0-17,-18-1,17 1,-17 0,0-1,0 1,-35-1,35 1,-18 0,-17-18,17 17,-17 1,18-18,-19 18,19-18,-1 0,0 17,1-17</inkml:trace>
  <inkml:trace contextRef="#ctx0" brushRef="#br0" timeOffset="331198.1436">23848 2522,'0'18,"0"0,0-1,0 1,0 0,17-1,1 1,-18-1,18-17,-1 0,1 0,0 0,-18-35,17 35,1 0,-18-17,0 34,18 1,-1-18,1 0,-1 0,1 0,-18-18,18 1,-18-1,17 0,-17 1,0-1,0 0</inkml:trace>
  <inkml:trace contextRef="#ctx0" brushRef="#br0" timeOffset="331530.0832">24377 2452,'0'-18,"0"36,-18-18,18 35,0 0,0-17,0 0,0-1,0 1,0 0,0-1,0 1</inkml:trace>
  <inkml:trace contextRef="#ctx0" brushRef="#br0" timeOffset="331726.454">24518 2417,'-35'17,"35"18,0-17,0 17,0-17,0 0,0 17,0-17,0-1,0 1,0-1,0 1,0 0</inkml:trace>
  <inkml:trace contextRef="#ctx0" brushRef="#br0" timeOffset="331907.1575">24377 2558,'0'-18,"0"0,18 18,17 0,-18 0,36 0,-35-17</inkml:trace>
  <inkml:trace contextRef="#ctx0" brushRef="#br0" timeOffset="332463.1942">25135 2240,'0'0,"-17"0,17 35,-36-17,19 0,-1 17,-17 0,17 1,1-1,-19 18,19-18,-1 0,-17 18,17-18,-17-17,17 17,18 1,-17-19,17 1</inkml:trace>
  <inkml:trace contextRef="#ctx0" brushRef="#br0" timeOffset="332729.8952">25347 2328,'0'36,"-35"-36,35 35,-18 0,18-17,0-1,-17 1,17 17,0-17,0 0,0-1,-18 1,18 0,0-1,0 1</inkml:trace>
  <inkml:trace contextRef="#ctx0" brushRef="#br0" timeOffset="332998.1707">25365 2381,'0'-17,"17"17,-17-18,18 18,0-18,-1 18,1 0,-18 36,18-36,-18 35,17-17,-17-1,0 1,18 17,-18-17,0 17,0-17,0-1,0 1,-35 0,35-1,-18-17,0 18,-17-1,17-17,1 0,-1 18,0-18,1 0,-1 0,1 0,-1 0,18 18,-18-18</inkml:trace>
  <inkml:trace contextRef="#ctx0" brushRef="#br0" timeOffset="333236.7409">25629 2399,'0'18,"0"-1,-17-17,17 18,0-1,-36 1,36 0,0 17,0-17,-17-1,17 1,-18 0,18-1,-18-17,18 18</inkml:trace>
  <inkml:trace contextRef="#ctx0" brushRef="#br0" timeOffset="333663.8084">25700 2364,'0'-18,"17"0,1 18,0 0,-1 18,-17 0,0 17,0-17,0-1,0 1,-35-1,17 1,-17-18,35 18,-17-18,52 0,-18 0,1 0,0 0,-1 17,-17 1,18 0,-18-1,0 1,0 0,0-1,-18-17,1 0,-1 0,0 0,1 18,-1-18,1 0,-1 0,0 0,-17 0,17 0,1 0,-1 0</inkml:trace>
  <inkml:trace contextRef="#ctx0" brushRef="#br0" timeOffset="334069.3685">26106 2134,'17'0,"1"18,-1-18,-17 35,18 0,0 1,-1 34,1-17,0 0,-1 0,1 0,-18 0,0 0,0 0,0-18,-18 0,18 1,-53-19,18 1,-18-1,18-17,-18 18,0-18</inkml:trace>
  <inkml:trace contextRef="#ctx0" brushRef="#br0" timeOffset="341755.5812">19173 2364,'0'17,"0"19,0-19,0 1,0-1,-17 1,17 0,0-1,0 1,0 0,0-1,0 1,0 0,0-1,0 1,0-1,0 1,17-18,1 0,0 0,-1 0,1-35,17 35,-17-18,0 1,17-1,-18-17,1 17,0 0,-1 1,1-19,0 19,-1-1,1 1,-18-1,18 0,-1 18,-17-17,18-1,-18 53,0-17,-18 0,18 17,0-18,0 1,0 17,-17-17,17 0,0-1,0 1,0 0,17-1,-17 1,18-18,17 0</inkml:trace>
  <inkml:trace contextRef="#ctx0" brushRef="#br0" timeOffset="342308.9115">19985 2346,'0'-18,"-18"18,-17 0,17 0,1 36,-1-36,0 0,18 17,-17-17,-1 18,0 17,18-17,0-1,0 1,36 0,-19-1,1 1,17 0,-17-18,0 17,-1 1,-17 0,0-1,-17-17,-1 18,0-18,1 0,-19 0,19 0,-19 17,19-17,-1 0,-17 0,17 0,1 0,-1 0,0 0</inkml:trace>
  <inkml:trace contextRef="#ctx0" brushRef="#br0" timeOffset="342731.41">20391 2558,'0'-18,"35"18,-35-18,35 18,36-17,-54-1</inkml:trace>
  <inkml:trace contextRef="#ctx0" brushRef="#br0" timeOffset="352685.1772">24059 3457,'18'0,"-53"0,17 0,1 0,-1 0,0 0,1 35,-19-35,19 18,-19 17,1-17,17 0,-17-1,18 19,-1-19,0 19,1-19,17 36,0-35,0-1,0 1,35 0,18-1,-18-17,18 0,-18 0,18 0</inkml:trace>
  <inkml:trace contextRef="#ctx0" brushRef="#br0" timeOffset="353065.8046">24201 3669,'-18'0,"0"0,1 35,-1-35,0 18,18-1,0 1,0 0,36-18,-36 17,35-17,-17 0,-1 0,18 0,-17 0,0 0,-1 0,1 0,-18-17,18 17,-18-18,17 18,-17-18,0 1,0-1,0 1,0-1,0 0,-17 18</inkml:trace>
  <inkml:trace contextRef="#ctx0" brushRef="#br0" timeOffset="353562.8395">24589 3757,'-18'0,"0"0,1 0,-1 18,18-1,18-17,-18-17,35 17,-17-36,-1 36,-17-17,18-1,0 18,-18-17,17 17,1 0,-1 0,-17 35,18-35,0 0,-1 0,1 0,-18-18,18 18,-1 0,1 0,0 0,-18 18,0-1,0 1,17-18,-17 18</inkml:trace>
  <inkml:trace contextRef="#ctx0" brushRef="#br0" timeOffset="353721.5576">24977 3722,'17'0,"-34"0,34 17,-17 1,0 0,0 17,-17-17,17-1,0 1,-18 0,18-1,-18-17,18 18</inkml:trace>
  <inkml:trace contextRef="#ctx0" brushRef="#br0" timeOffset="353997.8235">25047 3669,'0'0,"0"-18,0 1,0-1,0 0,0 1,18 17,17 0,-17 0,-1 0,1 35,0-35,-1 18,-17-1,18 1,-18 0,0-1,0 1,0-1,0 1,-18 0,-17-1,0-17,17 18,0-18,1 0,-1 0,1 0,-1 0,0 0,18-18</inkml:trace>
  <inkml:trace contextRef="#ctx0" brushRef="#br0" timeOffset="354338.1804">25312 3704,'-18'0,"18"18,-17-18,17 17,0 1,0 17,0-17,35-18,-35 18,17-18,19 0,-1 0,-17 0,-1 0,1-18,0 18,-1-18,1 1,-18-1,0 53,0-17</inkml:trace>
  <inkml:trace contextRef="#ctx0" brushRef="#br0" timeOffset="354602.8036">25770 3510,'0'18,"-35"35,35-36,-18 19,18-19,-17 19,17-1,0-18,0 19,-18-19,18 19,0-19,0 1,-17-18,17 18</inkml:trace>
  <inkml:trace contextRef="#ctx0" brushRef="#br0" timeOffset="355030.4038">25647 3669,'35'0,"0"18,-17-18,17 17,1-17,-19 18,19-18,-19 17,19-17,-19 18,1-18,-1 0,1 0,0 0,-18-18,17 18,-17-17,18-1,0 1,-18-1,0 0,0 1,0-1,-36 18,19 0,-1 0,18 35,-35-35,35 18,-18-18,1 18,-1-1,18 1,-18-1,18 1,0 0,0-1,0 1,18 0,17-18,-17 0,17 0,-17 0,-1 0,1-18,0 18,-1 0,1-18</inkml:trace>
  <inkml:trace contextRef="#ctx0" brushRef="#br0" timeOffset="355284.9356">26176 3722,'18'17,"-36"-34,36 52,-18-17,0-1,0 1,0 0,-18-18,18 17,0-52,0 17,18 1,-18-1,17 0,-17 1,36-1,-36 1,17 17,1-18,0 0,-1 1,-17-1,18 18,-18-18</inkml:trace>
  <inkml:trace contextRef="#ctx0" brushRef="#br0" timeOffset="359397.826">21237 3387,'-17'17,"34"-17,18 0,1 0,-1 0,0 0,1 18,-1-18,0 0,0 0,1 18,17-18,-18 0,0 0,18 0,-18 17,1-17,17 0,35 0,-35 18,35-18,0 0,-35 0,35 0,-53 0,1 0,-1 0,36 0,-36 0,-18 0,19 0,-19 0,19 0,-19 0,1-18,0 18,17 0,-17-17,-1 17,1 0,-1 0,1-18,0 18,-1 0,-17-18,18 18,0 0,-1 0,1 0,0 0,-1 0,-17-17,0-1,0 0,0 1,-17-1,-1 0,-17 18,17 0,18-17,-18 17,1 0,-1-18,0 18,1 0,-1 0,1 0,-1-17,0 17,-17 0,17 0,-17 0,0 0,-1 0,1-18,18 18,-19 0,1 0,17 0,-17 0,0 0,17 0,1 0,-19 0,19 0,-1 0,0-18,-17 18,17 0,1 0,-18 0,17 0,0 0,1 0,-19 0,19 0,-1 0,0 0,-17 0,17 0,1 0,-18 0,17 0,0 0,1 0,-1 0,0 0,1 0,-36 0,35 0,1 0,-1 0,0 0,1 0,-1 0,0 0,1 0,-1 0,0 0,1 0,-1 0,1 0,-1 0,0 0,1 0,-1 0,0 0,1 0,-1 0,0 0,1 0,17 18,-18-18,0 0,1 0,-1 0,1 0,17 18,-18-18,18 17,0 1,0-1,0 1,0 0,0-1,0 1,0 0,0-1,0 1,0 0,0-1,0 1,0-1,0 1,0 0,0-1,-18-17,18 18,0 0,0-1,0 1,0 0,0-1,0 1,0 0,0-1,0 1,0-1,0 1,0 0,0-1,0 1,0 0,0-1,0 1,0 0,0-1,0 1,0-1,0 1,0 0,0-1,0 1,18-18,-18 35,0-17,0 0,0-1,0 1,0-1,0 1,0 0,0-1,0 1,0 0,0-1,0 19,0-19,0 1,0 0,0-1,0 1,0-1,0 1,0 0,0-1,0 1,0 0,0-1,0 1,0 0,0-1,35-17,-17 0,-1 0,1 0,0 0,-1 0,1 0,0 0,-1 0,1 0,-18 18,18-18,-1 0,19 0,-19 0,1 0,-1 0,19 0,-19 0,1 0,0 0,17 0,-17 0,-1 0,1 0,-1 17,1-17,0 0,-1 0,1 0,0 0,-1 0,1 0,17 0,-17 18,-1-18,1 0,17 0,-17 0,0 0,-1 0,19 0,-1 0,0 18,-17-18,-1 0,1 0,0 0,17 0,-17 0,-1 0,1 0,0 17,-1-17,1 0,-1 0,1 0,0 0,-1 0,1 0,0 18,17-18,-17 0,-1 0,1 0,-1 0,1 0,0 0,-1 0,1 0,0 0,-1 0,1 0,-18 18,18-18,-1 0,1 0,0 0,-1 0,1 0,-1 0,1 0,0 0,-1 0,1 0,0 0,-1 0,1 0,0-18,-18 0,0 1,0-1,0 0,0 1,0-1,0 1,0-1,0 0,0 1,0-1,0 0,0 1,0-1,0 0,0 1,0-1,0 1,0-1,0 0,0 1,0-1,0 0,0 1,17-1,-17 0,0 1,0-19,0-16,0 34,0-17,0 17,0-17,0 17,0 0,0 1,0-1,0 1,0-19,0 19,0-1,0 0,0 1,0-1,0 0,0 1,0-1,0 1,0-1,0 0,0 1,0-1,0 0,0 1,0-1,18 18,-18-18,0 1,0-1,0 0,0 1,0-1,0 1,0-1,17 18,-17-18</inkml:trace>
  <inkml:trace contextRef="#ctx0" brushRef="#br0" timeOffset="384800.0856">21519 3881,'0'17,"18"-17,-18 18,0-1,0 1,0 0,0-1,0 1,-18-18,18 18,0-1,0 1,0 0,-17-18,17 17</inkml:trace>
  <inkml:trace contextRef="#ctx0" brushRef="#br0" timeOffset="385282.5585">21537 3863,'0'0,"0"18,0 17,0-18,0 1,0 0,18 17,-1-35,1 18,0-18,-1 0,1 0,0-36,-1 19,1-1,-1 0,1 18,-18-17,18 17,-18-18,0 53,0-17,0 17,0-17,0 0,0-1,0 1,17-18,-17 18,0-1</inkml:trace>
  <inkml:trace contextRef="#ctx0" brushRef="#br0" timeOffset="385782.8036">21925 3898,'0'18,"-18"-18,18 17,-17 1,17 0,0-1,0 1,0 0,35-18,-17 0,17 0,-17 0,-1 0,1 0,0-18,-1 18,1 0,-18-35,18 35,-1-18,-17 53,-17-35,17 36,0-19,-18 1,0 0,18-1,-17 1,17-1,-18-17,0 18,18 0</inkml:trace>
  <inkml:trace contextRef="#ctx0" brushRef="#br0" timeOffset="386347.0275">22313 3933,'-17'0,"-1"0,0 0,18 18,0 0,0-1,0 1,36 0,-19-1,-17 1,18-18,-18 18,17-1,-17 1,-17-18,17 17,-18-17,-17 0,17 0,1 0,-1 0,0 0</inkml:trace>
  <inkml:trace contextRef="#ctx0" brushRef="#br0" timeOffset="386762.7525">22560 3986,'-18'0,"18"18,-35 0,18 17,-1-17,0-1,18 1,-17-1,17 1,0 0,35-18,0 0,0-36,-17 36,-18-17,18 17,-1-18,1 1,-18-1,18 0,-18 1,0-1,17 0,-17 1,0-1,0 0,0 1,-17 17,-1 0,-17 0,17 35,0-35,18 18,-17-18,17 17,0 1,0 0,0-1,0 1,17 0,19-1,-19 1,19-18,-19 0,-17 17</inkml:trace>
  <inkml:trace contextRef="#ctx0" brushRef="#br0" timeOffset="387156.6438">22825 3898,'17'0,"-17"35,0 1,-17-19,17 1,0 17,-36-17,36 17,-17-17,17-1,-18 1,18 0,-17-1,17 1,0 0,17-18,18-18,1 18,-19-18,19 18</inkml:trace>
  <inkml:trace contextRef="#ctx0" brushRef="#br0" timeOffset="393125.936">19103 2893,'18'0,"17"0,-18 0,19 0,-1 0,71-18,-53 18,17 0,1 0,88 0,-71 0,0 0,88 0,-87 18,-36-18,52 0,-69 0,-1 0,-17 0,-1 0,-17-18,-17 18,-1-18</inkml:trace>
  <inkml:trace contextRef="#ctx0" brushRef="#br0" timeOffset="400646.5166">21678 4304,'-17'0,"-1"0,18 18,0 17,0-18,0 1,0 0,0-1,0 1,-18-18</inkml:trace>
  <inkml:trace contextRef="#ctx0" brushRef="#br0" timeOffset="400998.5466">21661 4251,'17'0,"1"0,-1 35,1-17,0-18,-1 18,1-18,0 35,-1-35,-17 17,18-17,-18 18,0 0,0-1,-18-17,18 18,-35-18,17 0,18 18,-35-18,17 0,1 0,-1 0,1 0,17 17,-18-17,0 0,1 0</inkml:trace>
  <inkml:trace contextRef="#ctx0" brushRef="#br0" timeOffset="401689.374">21925 4392,'0'18,"0"-1,0 1,0 0,18-18,-18 17,17-17,1 0,0 0,-18-17,17 17,1 0,0 0,-1 0,1 0,0 0,-1 0,1 0,-1 0,1 0,0-18,-1 0,-17 1,0-1</inkml:trace>
  <inkml:trace contextRef="#ctx0" brushRef="#br0" timeOffset="402103.9425">22401 4357,'0'17,"0"1,-17 17,17 1,0-19,0 1,0 0,0-1</inkml:trace>
  <inkml:trace contextRef="#ctx0" brushRef="#br0" timeOffset="402482.6444">22542 4374,'0'18,"0"0,0-1,0 1,0 0,0-1,0 1,0 0,0-1,18-17</inkml:trace>
  <inkml:trace contextRef="#ctx0" brushRef="#br0" timeOffset="402691.2998">22401 4445,'0'-18,"18"18,0 0,-1 0,1 0,0 0,17 0</inkml:trace>
  <inkml:trace contextRef="#ctx0" brushRef="#br0" timeOffset="410232.5285">26670 2469,'35'0,"-17"0,0 0,-1 0,1 0,-1 0,1 0,0 0,17 0,-17 0,-1 0,19 0,-19 0,18-17,-17 17,0 0,-1 0,1 0,0-18,-18 1</inkml:trace>
  <inkml:trace contextRef="#ctx0" brushRef="#br0" timeOffset="415522.8685">27693 2170,'0'17,"0"1,0 17,0-17,0 17,0-17,0-1,0 19,-18-1,18-17,0 17,0-18,0 1,0 0,0-1,0 1,0 0</inkml:trace>
  <inkml:trace contextRef="#ctx0" brushRef="#br0" timeOffset="415837.8035">27675 2170,'18'-18,"17"0,-35 1,36 17,-19 0,1 0,17-18,-17 18,-1 0,1 0,0 0,-1 0,1 35,0-35,-18 18,17-18,-17 18,0-1,0 1,-35-1,17 1,1-18,-1 18,0-18,1 0,-1 0,1 0,-1 0,0 0,1 0,-19 0,19 0</inkml:trace>
  <inkml:trace contextRef="#ctx0" brushRef="#br0" timeOffset="416336.8136">28205 2152,'0'18,"-36"17,19-18,17 1,-36 0,19-1,-1 19,18-19,-18 1,1 0,-1 17,1 0,17-17,0-1,0 1,35-18,-18 0,1 0,0 0,-1 0,1 0,0 0,-1 0,1 0,0 0,17-18,0 1,-17 17</inkml:trace>
  <inkml:trace contextRef="#ctx0" brushRef="#br0" timeOffset="416814.6097">28540 2399,'0'0,"0"-18,-18 18,0 0,1 0,-1 0,1 0,-1 18,0-18,1 18,-1-18,18 35,-18-35,18 17,0 1,0 0,18-18,-18 17,53-17,-35 0,17 0,-18 0,19 0,-19 0,1-35,0 35,-1 0,1-18,0 18,-18-17,17 17,-17 17,0 1,18-18,-18 18</inkml:trace>
  <inkml:trace contextRef="#ctx0" brushRef="#br0" timeOffset="417080.4892">28857 2258,'18'0,"-18"-18,0 53,-18-35,18 36,0-19,-17 36,17-17,-18-1,18-18,0 1,0 17,0-17,0 0,0-1,0 1,0-53</inkml:trace>
  <inkml:trace contextRef="#ctx0" brushRef="#br0" timeOffset="417245.2911">28751 2417,'18'0,"-18"-18,-18 36,54-36,-19 18,1 0,0 0,34 0,-16 0,-19 0,1-18</inkml:trace>
  <inkml:trace contextRef="#ctx0" brushRef="#br0" timeOffset="417695.9499">29104 2258,'18'0,"-18"35,-18 0,18-17,0 17,0-17,-35 0,35 17,0-18,0 1,0 0,0-1</inkml:trace>
  <inkml:trace contextRef="#ctx0" brushRef="#br0" timeOffset="417854.0343">29087 2399,'0'0,"17"0,-17-18,18 18,-1 0,1 0,0 0,-1 0,1 0,17 18,-17-18</inkml:trace>
  <inkml:trace contextRef="#ctx0" brushRef="#br0" timeOffset="418021.0943">29139 2258,'0'0,"0"-18,36 18,-19 0,1 0,17 0,-17 0,0 0,-1 0,1 0,-1 0,1 18</inkml:trace>
  <inkml:trace contextRef="#ctx0" brushRef="#br0" timeOffset="418306.997">29333 2417,'-17'17,"-1"-17,18 18,-17-18,17 17,0 1,0 0,35-1,-18-17,19 0,-19 0,1 0,0-17,-1-1,1-17,-18 17,0 1,0-1,0 0,0 1,0-1,-18 18,1 0,-1 0</inkml:trace>
  <inkml:trace contextRef="#ctx0" brushRef="#br0" timeOffset="418641.3155">29563 2487,'17'0,"19"0,-19 18,-17-1,18-17,0 0,-18-17,17-1,1 0,0 1,-1-1,1 1,-1 17,1-18,0 18,-1 0,19 0,-19 0,-17 18</inkml:trace>
  <inkml:trace contextRef="#ctx0" brushRef="#br0" timeOffset="419045.5638">29863 2505,'0'17,"0"1,0-53,0 88,17-89,1 19,17-1,-17 18,-1-18,1 18,0-35,-1 35,1-17,-18 34,0 1,0-1,0 1,0 0,0-1,18-17,-1 0,19 0,-19 0,1 0,-1 0,1 0,0 0,-1-17,1 17,-18 17,-18-17,18 18</inkml:trace>
  <inkml:trace contextRef="#ctx0" brushRef="#br0" timeOffset="420574.6211">30215 2540,'36'0,"-36"18,0-1,35 1,-17 17,-1-17,1-18,-18 17</inkml:trace>
  <inkml:trace contextRef="#ctx0" brushRef="#br0" timeOffset="437936.5804">18415 6579,'0'18,"0"0,35-18,-17 0,17 0,-17 0,-1 0,19 0,-19 0,19 0,-1 0,-17 0,17 0,0-18,0 18,1 0,-1 0,18-18,-18 18,0 0,1 0,17 0,-18 0,18-17,-18 17,18 0,-18 0,18 0,-18 0,18-18,-17 18,-1 0,18 0,-18 0,0 0,1 0,-1 0,0 0,1 0,-1 0,0 0,0 0,1 0,-1 0,-17 0,17 0,0 0,-17 0,17 0,0 0,-17 0,17 0,-17 0,0 0,17 0,-18 0,1 0,0 0,-1 0,1 0,0 0,-1 0,1 0,0 0,-1 0,1 0,-1 0,-17 18,0-1,0 1,0 0,0-1,0 1,0-1,0 1,0 0,0-1,0 1,0 0,0-1,0 1,0 0,0-1,0 1,0 0,0-1,0 1,0-1,0 1,0 0,0-1,0 1,-17-18,17 18,0-1,0 1,0 0,0-1,-18-17,18 18,0-1,0 1,0 0,0-1,-17-17,17 18,0 0,0-1,0 1,-18-18,18 18,0-1,0 1,0-1,0 1,-18-18,18 18,0-1,0 1,0 0,0-1,-17-17,17 18,0 0,0-1,0 1,0 0,0-1,0-34,-18 17,0 0,1 0,-1 0,0 0,1 0,-1 0,1 0,-1 0,0 0,1 0,-1 0,0 0,1 0,-1 0,18 17,-18-17,1 0,-1 0,0 0,1 0,-1 0,1 0,-1 0,0 0,1 0,-1 18,0-18,1 0,-1 0,0 0,1 0,-1 0,18 17,-17-17,-1 0,0 0,1 0,-1 0,0 18,1-18,-19 0,19 0,-1 0,1 0,-19 18,19-18,-1 0,0 0,1 0,-1 0,0 0,1 0,-1 0,0 0,1 0,-1 0,1 0,-1 0,0 0,1 0,-1 0,0 0,1 0,-1 0,0 0,1 0,-1 0,1 0,-1 0,0 0,1 0,-1-18,0 18,1 0,-1 0,0 0,1 0,-1 0,1-18,-1 18,0 0,18-17,-17 17,-1 0,0 0,1 0,-1-18,0 18,-35 0,36 0,-1 0,1 0,-1 0,0 0,1 0,-1 0,0 0,1 0,-1 0,0 0,1 0,-1 0,1 0,-1 0,0 0,1 0,-1 0,0 0,1 0,-1 0,0 0,1 0,-1 0,1 0,-1 0,0 18,-17-18,17 0,18-18,0 1,0-1,0 0,0 1,18 17,-18-18,18 0,-18 1,0-1,17 18,-17-18,0 1,18-1,-18 0,0 1,0-1,0 1,0-1,0 0,18 1,-18-1,17 0,-17 1,0-1,0 0,0 1,0-1,0 1,0-1,0 0,0 1,0-1,18 0,-18 1,17 17,-17-18,18 0,-18 1,18 17,-18-18,17 1,-17-1,0 0,0 1,0-1,18 18,-18-18,0 1,18 17,-18-18,0 0,17 18,-17-17,0-1,0 0,0 1,18 17,-18-18,18 18,-18-17,0-1,0 0,0 1,0-1</inkml:trace>
  <inkml:trace contextRef="#ctx0" brushRef="#br0" timeOffset="439053.6344">18186 7497,'-18'17,"18"1</inkml:trace>
  <inkml:trace contextRef="#ctx0" brushRef="#br0" timeOffset="441225.8105">18168 7532,'0'17,"0"1,-18-18,18 18,-17-1,17 1,-18 0,18-1,-18-17,18 18,-17 0,-1-1,18 1,-17-1,-1 1,0 0,18-1,-17 1,-1 0,0 17,18-17,-17-1,-1 1,18-1,-18 1,18 0,-17-1,17 1,-18-18,18 18,-17-1,17 1,-18-18,18 18,-18-1,18 1,-17-18,17 18,0-1,-18-17,18 18,0-1,-18-17,36 0,0 0,17-17,-17 17,-1 0,1 0,-1 0,1 0,0 0,-1 0,1 0,0 0,-1 0,1 0,0 0,-1 0,1 0,-1 0,1 0,0 0,-1 0,19 0,17-18,-18 18,-17 0,-1 0,1 0,-1 0,1 0,0 0,-1 0,1 0,0 0,-1 0,1 0,0-17,-1 17,1 0,-1 0,1 0,0 0,-1 0,1 0,17 0,-17 0,0 0,-1 0,18 0,-17 0,17 0,-17 0,0 0,17 0,-17 0,17 0,-17 0,-1 0,18 0,-17 0,0 0,-1 0,1 0,0 0,-1 0,1 0,0 0,-1 0,-17 17,18-17,-1 0,19 0,-19 0,1 0,0 0,-1 0,1 0,0 0,-1 0,1 0,-1 0,1 0,0 0,-1 0,-17 18,18-18,0 0,-1 0,1 0,0 0,-1 0,1 0,0 0,-1 0,1 0,-1 0,1 0,0 0,-1 0,1 0,0 0,-1 0,1 0,0 0,-1 0,1 0,-1 0,1 0,0 0,-1 0,1 0,0 0,-1 0,1 0,-18-18,18 18,-18-17,17 17,1-18,-18 0,0 1,17 17,-17-18,0 0,18 18,-18-17,18 17,-18-18,17 0,-17 1,18-1,-18 0,0 1,18-1,-18 1,17 17,-17-18,0 0,18 18,-18-17,18-1,-1 0,-17 1,18 17,-18-18,18 0,-18 1,0-1,17 18,-17-17,18 17,-18-18,0 0,17 18,-17-17,18 17,-18-18,0 0,18 18,-18-17,17-1,-17 0,18 18,-18-17,18-1,-18 1</inkml:trace>
  <inkml:trace contextRef="#ctx0" brushRef="#br0" timeOffset="442737.7891">23477 6403,'0'35,"0"-17,0 17,18-17,-18 17,0-17,0 17,0 0,0-17,0 17,0 0,0 1,0-1,-18 18,18-18,0 0,0 1,0-1,0-17,0 17,0 0,0-17,0 17,0-17,18-1,-18 19,0-19,0 1,0 0,0 17,0 0,0-17,0-1,0 19,0-19,0 1,0 0,0-1,0-34,0-1,0-17,0 17,0 0,0 1</inkml:trace>
  <inkml:trace contextRef="#ctx0" brushRef="#br0" timeOffset="445698.9363">23460 6368,'35'0,"-17"0,-18 35,17-35,1 0,0 0,-1 0,18-18,-17 18,17 0,1-17,-1 17,0 0,18-18,0 18,18 0,-18 0,-1 0,125 0,-124 0,0 0,0 0,-1 0,1 18,0-18,0 0,0 17,0-17,0 0,0 0,0 0,-18 18,18-18,0 0,-18 0,18 18,-18-18,1 0,17 0,-18 0,0 0,0 0,1 0,-1 0,0 0,-17 0,17 0,-17 0,17 0,-17 0,-1-18,1 18,0 0,17 0,-17 0,-1 0,1 0,-1 0,-17-18,18 18,0 0,-1 0,1 0,0 0,-1 0,1 18,0-18,-1 0,1 0,0 18,-1-18,1 0,-1 0,1 17,0-17,-1 0,1 0,0 0,-1 0,1 0,0 0,-1 0,1 0,-1 0,1 0,0 0,-18 18,0-1,0 1,0 0,0-1,0 1,0 0,0-1,0 1,0 0,17 34,-17-16,0-19,0 1,0 0,0-1,0 1,0 0,18-1,-18 1,18 0,-18-1,0 1,17-1,-17 1,0 0,0-1,0 1,18 0,-18-1,0 1,0 0,0-1,18 1,-18-1,17 1,-17 0,0-1,0 1,0 0,0-1,0 1,0 0,0-1,0 1,0-1,0 1,0 0,0-1,0 1,0 0,0-1,0 1,0 0,0-1,0 1,0 0,0-1,0 1,0-1,0 1,0 0,18-1,-18 1,17 0,-17-1,18 1,-18 0,0-1,18-17,-18 18,0-1,0 1,17-18,-17 18,0-1,0 1,0 0,0-1,0 1,0 0,0-1,-17-17,-19 0,36 18,-17-18,-1 0,18 17,-17-17,-1 0,0 0,1 0,-1 0,0 0,1 0,-1 0,0 0,1 0,-1 0,1 0,-1 0,0 0,1 0,-1 0,0 0,1 18,-19-18,19 0,-1 0,1 0,-1 18,-17-18,17 0,0 0,1 0,-1 0,0 0,1 0,-1 0,0 0,1 0,-1 0,1 0,-1 0,0 0,-17 0,0 0,-1 0,19 0,-1 0,-17 0,-18 17,35-17,-35 0,36 0,-1 0,1 0,-1 0,0 0,1 0,-1 0,-35 0,35 0,1 0,-1 0,-17 0,17 0,1 0,-19 0,19 0,-1 0,-17 0,17 0,-17 0,17 0,1 0,-19-17,19 17,-1 0,0 0,1 0,-1-18,0 18,1 0,-18 0,17 0,0 0,1 0,-19 0,19 0,-19 0,19 18,-19-18,19 0,-18 0,17 0,0 0,1 0,-1 0,0 0,1 0,-1 0,-17 0,17 0,-17 0,17 0,1 0,-1 0,0 0,1 0,-1 0,0 0,1 0,-1 0,1 0,-1 0,0 0,1 0,-1 0,0 0,1 0,-1 0,0 0,1 0,-1-18,0 18,1 0,-1 0,1 0,-1 0,0 0,1 0,-1 0,0 0,1 0,-1 0,0 0,1 0,-1 0,1 0,17-18,-18 18,18-17,0-1,0 1,0-1,0 0,0 1,0-1,0 0,0 1,0-1,0 0,0 1,0-1,0 1,0-1,0 0,0 1,0-1,0 0,0 1,0-19,0 19,0-1,0 1,0-1,0 0,0 1,0-1,0 0,0 1,0-1,0 0,0 1,18-1,-18 0,0 1,17 17,-17-18,0 1,0-1,0 0</inkml:trace>
  <inkml:trace contextRef="#ctx0" brushRef="#br0" timeOffset="450085.0646">24783 7955,'0'18,"0"-1,0 1,-18 0,18-1,0 1,0 0,0-1,0 1,0 0,0-1,0 1,0-1,0 1,0 0,0-1,0 1,-18-18,1 0,17-18,-18 18,0 0,18-17,-17 17,-1 0,1 0,-1 0,0 0,1 0,-1 0,-17 0,17 17,0-17,-17 0,17 0,-17 18,18-18,-19 0,19 0,-1 0,0 0,1 0,-1 18,0-18,1 0,-1 0,1 0,-1 0,0 0,1 0,-1 0,0 0,1 0,-1 0,0 0,18 17,-17 1,17 0,-18-18,18 17,0 1,0-1,0 1,-17-18,17 18,0-1,0 1,0 0,-18-1,18 19,0-19,0 1,0-1,-18 1,18 0,0-1,0 1,0 0,0-1,0 1,0 0,0-1,0 1,0 0,18-1,-18 1,18-18,-18 17,0 1,0 0,0-1,0 1,0 0,-18-1,18 1,0 0,0-1,0 1,0-1,18 1,-18 0,0-1,0 1,17-18,1 0,-18-18,17 18,-17-17,18 17,0 0,-1-18,1 18,0 0,-1 0,1 0,0 0,-1 0,1 0,-1 0,1 0,0 0,-1 0,1 0,0 0,-1 0,1 0,0 0,17 0,-18 0,1 0,0 0,17 0,-17 0,-1 0,1-18,17 18,-17 0,0 0,-1 0,1 0,-1 0,1 0,0 0,17 0,-17 0,-1 0,1 0,0 0,17 0,-18-17,1 17,0 0,-1 0,1 0,0-18,-1 18,1 0,0 0,-1 0,1-17,-1 17,1 0,0 0,-1 0,1 0,0 0,-1 0,1 0,0 0,-1 0,1 0,0 0,-1 0,1 0,-1 0,1 0,0 0,-1 0,1 0,0 0,-1 0,1 0,0 0,17 0,-18 0,1 0,0 0,-1-18,1 18,0 0,-1 0,1 0,0 0,-1 0,1 0,-1 0,1 0,0 0,-1 0,1 0,0 0,-1 0,1 0,0 0,-1 0,1 0,0 0,-1 0,1 0,-1 0,1 0,0 0,-1 0,1 0,0 0,-1 0,1 0,17 0,-35-18,35 18,1 0,-19 0,1 0,-18-17,18 17,-1 0,1 0,-18-18,18 18,-18-18,0 1,-18 17,18-18,-18 0,18 1,0-1,0 1,0-1,-17 0,17 1,-18-1,18 0,-18 18,18-17,0-1,-17 18,17-18,0 1,-18 17,18-18,-18 0,18 1,-17-1,17 1,0-1,0 0,0 1,0-1,0 0,0 1,0-1,0 0,0 1,0-1,0-17,-18 35,1 0,-1 0,0 0,1 0,-1 0,0 0,1 0,-1 0,0 0,1 0,-1 0,1 0,-1 0,0 0,1 0,-1 0,0 0,1 0,-1 0,0 0,1 0,-1 0,0 0,1 0,-1 0,1 0,34 0,1 0,-18-18,17 1,-17-1,0 0,18 1,-18-1,0 0,0 1,0-1,0 1,0-1,0 0,0 1,0-1,0 0,0 1,0-1,0 0,0 1</inkml:trace>
  <inkml:trace contextRef="#ctx0" brushRef="#br0" timeOffset="455186.7582">18538 8449,'0'35,"0"-17,0 0,0-1,-17 18,17-17,0 0,0-1,0 1,0 17,0-17,0 0,0-1,17 1,1 0,0-1,-1-17</inkml:trace>
  <inkml:trace contextRef="#ctx0" brushRef="#br0" timeOffset="455449.349">18768 8520,'0'17,"0"1,0 17,0-17,0-1,-36 1,36 0,0-1,-17 1,17 17,0-17,-18 0,18-1</inkml:trace>
  <inkml:trace contextRef="#ctx0" brushRef="#br0" timeOffset="455880.1797">18644 8625,'-35'0,"70"0,-35 0,18 0,17 0,-17 0,-1 0,36 0,-35 0,53 0,-54 0,1 0,0 0,-1 0,-17 18,0 0,0-1,0 1,-17-18,17 18,-18-18,18 17,0 1,18-18,-18 18,17-18,18 0,-17 0,0 0,-1 0,-17-36,18 36,-18-17,0-1,0 0,0 1,0-1,-18 18,18-18,-17 18,-1 0,-17 0,17 36,18-19</inkml:trace>
  <inkml:trace contextRef="#ctx0" brushRef="#br0" timeOffset="456341.3234">19226 8749,'-17'-18,"34"36,-52-36,53 18,17 0,-35-17,18 17,-1-18,1 18,0 0,-18-18,0 36,17-18,-17 35,18-35,-1-35,1 35,0-18,-1 18,1 0,0-17,-1 17,1 0,-18 17,0 1,0 0,0-1</inkml:trace>
  <inkml:trace contextRef="#ctx0" brushRef="#br0" timeOffset="456598.1326">19632 8749,'124'-71,"-107"36,-158 141,300-230,-159 107,0-1,0 0,-35 18,17 0,-17 0,-1 0,19 36,-1-19,18 1,-18 0,18-1,0 19,0-19,0 1,0 0,0-1,36 1,-19-1,19 1,-1-18,18 18,0-18,-18 0,18 0</inkml:trace>
  <inkml:trace contextRef="#ctx0" brushRef="#br0" timeOffset="457881.1453">24836 9349,'-18'0,"18"17,-18-17,1 18,-1-18,18 18,-18-1,18 1,-17-1,17 1,0 0,0-1,35-17,0 0,-17 0,17 0,-17-17,17 17,-17-36,-1 19,1-1,0 1,-18-1,17 0,-17 1,0-1,-35 0,17 18,-17 0</inkml:trace>
  <inkml:trace contextRef="#ctx0" brushRef="#br0" timeOffset="458072.9375">25188 9296,'0'17,"0"-34,-17 70,-19-36,36 1,-17 0,17-1,-18-17,0 35,18-17,0 0,-17-18,17 17</inkml:trace>
  <inkml:trace contextRef="#ctx0" brushRef="#br0" timeOffset="458226.1595">25100 9419,'71'-53,"-54"53,-105 53,212-106,-107 36,1 17,0 0</inkml:trace>
  <inkml:trace contextRef="#ctx0" brushRef="#br0" timeOffset="458381.5034">25171 9278,'53'-71,"-106"142,141-142,-70 71,-1 0</inkml:trace>
  <inkml:trace contextRef="#ctx0" brushRef="#br0" timeOffset="458533.6656">25471 9313,'0'89,"0"-72,0-123,-18 230,18-107</inkml:trace>
  <inkml:trace contextRef="#ctx0" brushRef="#br0" timeOffset="458701.513">25435 9419,'88'-70,"-70"70,-124 70,230-140,-107 70,1 0,17 0,-35 17</inkml:trace>
  <inkml:trace contextRef="#ctx0" brushRef="#br0" timeOffset="458873.1256">25523 9331,'124'-106,"-248"212,266-230,-125 124,1 0,-1 0,1 0,0 0</inkml:trace>
  <inkml:trace contextRef="#ctx0" brushRef="#br0" timeOffset="459171.4783">25912 9349,'0'17,"0"1,0 0,-18-1,18 1,0-1</inkml:trace>
  <inkml:trace contextRef="#ctx0" brushRef="#br0" timeOffset="459339.1836">26000 9243,'0'-18,"0"36</inkml:trace>
  <inkml:trace contextRef="#ctx0" brushRef="#br0" timeOffset="459550.6365">26317 9331,'-35'-18,"70"36,-88-36,36 18,-19 0,1 0,0 36,35-19,-18-17,18 36,0-19,0 1,0-1,35-17,-17 0,0 0,-1 0,1 0</inkml:trace>
  <inkml:trace contextRef="#ctx0" brushRef="#br0" timeOffset="459865.9">26476 9437,'0'-18,"0"36,35-36,-17 18,0 0,-1-17,-17-1,0 0,0 1,-17-1,-1 0,0 18,1 0,-1 0,18 36,-18-36,1 17,-1-17,18 36,-18-19,1 1,17-1,-18 1,18 0,0-1,35-17,-17 0,17 0,1 0,17 0,-1 0,-16 0,17-17</inkml:trace>
  <inkml:trace contextRef="#ctx0" brushRef="#br0" timeOffset="461616.8214">16122 8467,'0'17,"0"19,0-19,0 18,0-17,0 17,0-17,0 17,0-17,18 0,-18-1,35 1,0 0,-17-18,-1 0,1 0,0 0,-18-18,17 18,-17-35,18 17,-18 0,0 1,18-19,-18 19,17-36,-17 0,18 35,-18 1,18-1,-18 0,17 18,1 0,-18 18</inkml:trace>
  <inkml:trace contextRef="#ctx0" brushRef="#br0" timeOffset="461937.7515">16492 8661,'0'17,"0"-34,18 34,0-17,-1-35,1 35,0-18,-1 1,-17-1,0 0,0-17,-17 35,17-17,-36 17,19 0,-19 0,19 0,17 35,-18-35,0 17,18 1,-17 17,17-17,-18 0,18 17,0-17,0-1,0 1,53 0,-53-1,35 1,-17-18,17 0,-17 17,17-17,0 0,-17 0,17-35,-17 35,0-53</inkml:trace>
  <inkml:trace contextRef="#ctx0" brushRef="#br0" timeOffset="462116.3916">16757 8326,'0'52,"-18"54,36-264,-36 352,18-142,0-16,0-1,0-17,0-1,0 1,0 17,0-17,0 0</inkml:trace>
  <inkml:trace contextRef="#ctx0" brushRef="#br0" timeOffset="462622.8476">17074 8714,'0'-18,"0"0,0 1,-35-1,18 18,-19 0,19 0,-1 0,0 35,1-35,-1 18,18 0,-18-1,1 1,-1 0,18-1,-18 1,18-1,0 1,18 0,17-18,1 0,-19-36,1 36,0-17,-1 17,1-35,0 35,-1-18,1 18,-18-18,17 18,1 36,0-36,-18 17,17-17,1 0</inkml:trace>
  <inkml:trace contextRef="#ctx0" brushRef="#br0" timeOffset="462836.2998">17339 8731,'-18'-53,"1"36,52 87,-106-140,54 70,-1 0,1 17,-1 19,0-19,18 1,-17 17,17-17,0-1,0 1,0 0,35-18,-17 0,17 0,35-36</inkml:trace>
  <inkml:trace contextRef="#ctx0" brushRef="#br0" timeOffset="463471.796">17480 8590,'-53'35,"36"18,87-141,-158 194,88-71,0-17,0 0,0-1,0 18,18-35,17-17,0-1,0 18,-35-17,18 17,0 0,-1 0,-17 17,0 1,18-18,-18-35,0 17,0 0,-18 1,1 17,-1 0,0 0,18 35,-17-17,-1-1,18 18,0-17,0 0,35-18,-35 17,18-17,0 0,17 0,-17 18,-1-18,19 0,-19 0,1 0,-1 0,1 0,0 0,-1 0,-17-18,0-17,0 17,0 1,0-1,0 1,-17 17,17-18,17 18,-17 18,36-18,-19 0,-17 17,18-17,-18 18,0-1</inkml:trace>
  <inkml:trace contextRef="#ctx0" brushRef="#br0" timeOffset="463756.7005">17833 8819,'0'18,"35"-18,-17 0,17 0,18-18,-35 1,-1-1,1 18,-18-17,18 17,-18 35,0-18,0 19,0-19,-36 1,36 0,-17-1,17 1,-36 0,19-1,-1 18,0-17,1 0,-1-1,18 1,0 0</inkml:trace>
  <inkml:trace contextRef="#ctx0" brushRef="#br0" timeOffset="465156.1256">22948 9243,'0'-18,"0"0,-17 18,-1 0,-17 18,17 17,0-35,1 36,-1-19,-17 54,35-53,-18-1,18 36,0-35,0-1,18-17</inkml:trace>
  <inkml:trace contextRef="#ctx0" brushRef="#br0" timeOffset="465383.7643">22878 9331,'70'0,"-52"18,-106-36,176 53,-71-17,-17 0,18 17,-18-18,0 1,0 0,0-1,0 1,-18-18,-17 0,18 0,-1 18,0-18,1 0</inkml:trace>
  <inkml:trace contextRef="#ctx0" brushRef="#br0" timeOffset="465716.9319">23125 9349,'17'0,"-17"17,-17 1,17 17,0-17,0-1,0 1,0 0,17-1,18-17,-17 0,0 0,-1-17,1 17,0-18,17-17,0 17,-17 1,0 17,-1 0,1 0,-18-18,17 18,-17 35,18-35,-18 18,18-1</inkml:trace>
  <inkml:trace contextRef="#ctx0" brushRef="#br0" timeOffset="465901.1826">23583 9402,'0'0,"18"0,-18 17,0 18,-18-17,18 0,-17-1,17 1</inkml:trace>
  <inkml:trace contextRef="#ctx0" brushRef="#br0" timeOffset="466065.7144">23636 9225,'0'0,"0"-18,-18 18,18 18,0 0</inkml:trace>
  <inkml:trace contextRef="#ctx0" brushRef="#br0" timeOffset="466406.9534">23760 9313,'52'89,"-104"-178,104 195,-52-88,-17-1,17 1,0 0,0-1,-18-17,18-17,0-1,18 0,-18-17,17 35,-17-17,18 17,0 0,-18-18,17 18,1 0,0 0,-1 0,-17 18,18-18,-18 17,18-17,-18 18,17-1,-17 1,18 17</inkml:trace>
  <inkml:trace contextRef="#ctx0" brushRef="#br0" timeOffset="466799.1456">24236 9225,'0'0,"0"-18,0 54,0-19,-35 19,35-19,0 1,-18 0,18-1,-18 1,18 0,0-1,0 1,0-1,0-34,-35 17,35-18,-18 18,18-17,-17 17,17-18,-18 18,0 0,1 0,-1 0,18 35,-17-17,17-1,0 1,0 0,0-1,35-17,0 0,-17 0,17 0,-17 0,-1 0,19 0,-19 0,1-17,-1 17</inkml:trace>
  <inkml:trace contextRef="#ctx0" brushRef="#br0" timeOffset="467091.4892">24324 9419,'0'35,"-18"-35,36-35,-36 88,18-35,18-18,17 0,-17 0,-18-18,35 18,-17-18,-1 18,-17-17,0 34,0 1,0 0,0-1,0 1,-17 0,-1-1,18 1,-35 0,35-1,-18 1,1-1</inkml:trace>
  <inkml:trace contextRef="#ctx0" brushRef="#br0" timeOffset="477130.1894">18680 6844,'17'0,"-34"0,-19 18,19-18,-1 17,0-17,1 18,-1-1,0 1,1-18,17 18,-18-1,18 1,0 0,0-1,35 1,1-18,-19 0,19 0,-19 0,19 0,-19 0</inkml:trace>
  <inkml:trace contextRef="#ctx0" brushRef="#br0" timeOffset="477532.6546">18891 6791,'0'18,"0"17,0 0,0 0,0-17,0 0,0-1,0 1,18 0,-18-1,0 1,18-18,-18 18</inkml:trace>
  <inkml:trace contextRef="#ctx0" brushRef="#br0" timeOffset="477754.4608">19050 6932,'0'18,"-18"-1,18 1,-17 0</inkml:trace>
  <inkml:trace contextRef="#ctx0" brushRef="#br0" timeOffset="477924.7961">19085 6756,'0'-18,"0"36,0-18</inkml:trace>
  <inkml:trace contextRef="#ctx0" brushRef="#br0" timeOffset="478346.6461">19191 6950,'18'0,"-1"0,1 0,0 0,-1 0,1-18,-18 0,0 1,0-1,0 1,-18 17,1 0,-1 0,0 35,1-18,-1 1,18 0,0-1,0 1,35 0,-17-18,0 0,17 0</inkml:trace>
  <inkml:trace contextRef="#ctx0" brushRef="#br0" timeOffset="478601.5316">19403 7003,'88'-89,"-176"178,194-178,-89 72,-17 52,18-35,-18 18,0-1,18 19,-18-19,17-17,-17 18,18-18</inkml:trace>
  <inkml:trace contextRef="#ctx0" brushRef="#br0" timeOffset="478990.5144">19861 6720,'0'0,"18"0,-18 18,0 17,0-17,-18 0,18-1,0 1,-17 0,17-1,0 1,0 17,-18-35,18 18,0-1,0 1,0 0,18-18,-1 0,-17-18,18 18,35-35,-35 35,-18-18</inkml:trace>
  <inkml:trace contextRef="#ctx0" brushRef="#br0" timeOffset="479168.583">19756 6897,'0'-35,"17"17,-34 71,52-106,0 53,18-18,0 18,-35 0,-1 0</inkml:trace>
  <inkml:trace contextRef="#ctx0" brushRef="#br0" timeOffset="485108.849">18274 6879,'35'0,"-17"0,-18 18,-35-1,17-17,0 0,1-17,-1 17,-17 0,-1-35,1 35,0-18,0 18,-18-18,17 18,1-17,-18 17,18 0,0-18,-1 18,19-18</inkml:trace>
  <inkml:trace contextRef="#ctx0" brushRef="#br0" timeOffset="487667.0266">15998 6279,'18'0,"0"0,-1 0,19 0,-19 0,19 0,-1 0,0 0,18 0,-18-17,18 17,0 0,0 0,0 0,0 0,17 0,-17 0,0 0,0 0,0 0,18 0,-18 0,17 0,-17 0,0 17,18-17,-19 0,37 18,-36-18,-18 0,0 0,-17 0,35 0,-36 0,-17 18,18-18,0 0,-1 0,1 0,-36 0,18 17,0 1,0 0,0-1,0 1,0 0,0-1,0 1,0-1,0 1,18 0,-18-1,0 1,0 0,0 17,0-17,0 17,0-18,0 1,0 0,-18-1,18 1,0 0,0-1,-17 1,17 0,0-1,0 1,0 0,0-1,0 1,0-1,0 1,0 0,35-1,-35 1,0 0,0-1,0 1,18 0,-18-1,0 1,0-1,0 1,0 0,0-1,0 1,0 0,0-1,-18-17,0 0,1 0,-1 0,0 0,1 0,-1 0,0-17,1 17,-1 0,0 0,1 0,-1 0,1 0,-19 0,19 0,-1 0,0 0,1 0,-19 0,19 0,-1 0,1 0,-1 0,0 0,1-18,-1 18,0 0,1 0,-1-18,-17 18,17 0,-17-17,17 17,-17 0,17 0,-17 0,0 0,-1 0,19 0,-18 0,-54 0,1-18,35 18,36 0,-1 0,-17 0,17 0,-17 0,17 0,1 0,-1 0,-17 0,17 0,0 0,1 0,-19 0,19 0,-1 0,0 0,-17 0,18 0,-1 0,0 0,-17 0,17 0,-17 0,17 0,-17 0,18 0,-19 0,19 0,-1 0,-17 0,17 0,0 0,1 0,-1 0,1 0,-1 0,0 18,1-18,-1 17,0-17,1 0,-1 0,0 0,1 0,-19 18,1-18,18 0,-19 0,19 0,-1 0,0 0,1 0,-1 0,0 0,18-18,-17 18,17-17,0-1,0 0,0 1,-18 17,18-18,0 1,0-1,0 0,0 1,0-1,0 0,0 1,0-1,0 0,0-17,0 18,0-1,0 0,0 1,0-1,0 0,-35 1,35-19,0 19,0-1,0 0,0 1,-18-1,18 1,0-1,0 0,0 1,0-1,0 0,0 1,0-1,0 0,18 1,-18-1,0 1,18 17,-18-18,0 0,0 1,0-1,0 0,17 18,1 0,-1 0,1 0,0 0,-1 0,1 0,0 0,-1 0,1 0,0 0,-1 0,1 0,-1 0,1 0,-18-35,18 35,-1 0,1 0,0 0,-1 0,1 0,0 0,-1 0,1 0,0 0,-1 0,1 0,70 18,-17-18,-19 0,-16 0,17 0,-18 0,18 0,-18 0,0 0,1 0,-1 0,-17 0,-1 0,1 0,0 0,-1 0</inkml:trace>
  <inkml:trace contextRef="#ctx0" brushRef="#br0" timeOffset="489416.485">15275 6632,'36'0,"-19"0,1 0,-1 0,36-17,-35 17,-18-18,53 18,-35 0,-1-18,18 18,-17 0,0-17,-1 17,19 0,-1 0,-17 0,70 0,-53-18,0 18,1 0,-1 0,18 0,-36 0,19 0,-1 0,0 0,-17 0,17 0,-17 0,17 0,-17 0,17 0,0 0,1 0,-1 0,0 0,-17 0,17 0,0 0,1 0,-1 0,-17 0,-1 0,18 0,-17 0,0 0,-1 0,1 0,0 0,-1 0,1 0,0 0,17 0,-18 0,1 0,35 0,-18 0,-17 0,0 0,17 0,-17 18,70-18,-71 0,19 0,-19 0,1 0,0 17,-1-17,18 0,-17 0,0 0,-1 0,1 18,0-18,-1 0,1 0,0 0,-1 0,1 0,-1 0,1 0,0 0,-1 0,1 0,0 0,-1 0,1 0,0 0,-1 0,1 0,0 0,-1 0,-17-18,0 1</inkml:trace>
  <inkml:trace contextRef="#ctx0" brushRef="#br0" timeOffset="490931.4059">16598 6403,'18'0,"-18"18,0-1,0 1,0-1,17 1</inkml:trace>
  <inkml:trace contextRef="#ctx0" brushRef="#br0" timeOffset="491267.8569">16510 6315,'18'0,"-1"0,1 0,0 0,-1 0,1 0,-1 0,1 0,0 0,-1 0,1 0,0 0</inkml:trace>
  <inkml:trace contextRef="#ctx0" brushRef="#br0" timeOffset="491556.9418">16510 6473,'0'18,"18"-18,-1 0,19 0,-19 0,1 0,-1 0,1 0,0 0,17 0,-17 0,-1 0,-17 18</inkml:trace>
  <inkml:trace contextRef="#ctx0" brushRef="#br0" timeOffset="491886.898">16845 6385,'18'0,"-18"18,0 0,0-1,0 1,0-1,0 1</inkml:trace>
  <inkml:trace contextRef="#ctx0" brushRef="#br0" timeOffset="492183.9025">16880 6297,'53'-70,"-106"140,124-140,-53 70,-1 0,1 35,0 0,-18-17,0-1,0 1,-18-18,0 0,1 0,-1 0,0 0</inkml:trace>
  <inkml:trace contextRef="#ctx0" brushRef="#br0" timeOffset="497793.9159">16175 6262,'0'17,"17"-17,-17-17,0-1,18 1,-18-1,18 18,-1-18,1 1,0-1,-18 0,17 18,-17-17,18 17,-18-18,18 18,-18-18,17 1,1 17,-18-18,18 0,-1 1,1-1,-1 18,1-17,0-1,-1 0,1 1,0 17,35-36,-36 19,18-1,-17 18,0-18,-1 1,36-18,-17 35,-19-18,1 0,35 1,0-1,-36 0,36 1,0-1,-18 18,1-18,-1 18,18-17,17-1,-52 1,17 17,1-18,-19 18,19-18,-19 18,18-17,1 17,-19-18,1 18,17 0,-17-18,17 18,-17-17,0 17,17-18,-18 18,19-18,-1 18,-17-17,17 17,0-18,0 18,18-18,-35 1,17 17,-17-18,0 18,34-17,-34 17,0 0,-1-18,1 18,0-18,-1 18,1-17,35-1,-18 0,18 1,-18-1,18 0,-17 1,-1-1,0 1,0 17,1-18,-19 0,19 18,-19 0,1-17,-1 17,1 0,0 0,-18-18,17 18,1 0,0 0,-18-18,17 18,1 0,17-17,-17 17,17-18,-17 18,17 0,-17-18,17 18,-17-17,-1 17,1 0,0 0,-1-18,1 18,-1-17,1 17,0 0,-1 0,1-18,0 18,-1-18,19 18,-19 0,1-17,17 17,-17 0,-1-18,1 18,0-18,-1 18,1 0,-18-17,18 17,-1-18,1 18,0-18,-1 18,1-17,17 17,-17-18,-1 0,1 18,0 0,17-17,-17-1,-1 18,1 0,-18-17,17 17,1-18,0 18,-1-18,1 18,0 0,-1 0,1 0,0 0,-1-17,1 17,-1-18,1 18,0 0,-1 0,1-18,0 18,-1 0,1 0,-18-17,18 17,-1 0,1 0,0-18,-1 18,1 0,-1 0,1-18,0 18,-18-17,17 17,1 0,0 0,-1 0,1-18,0 18,-54 0,19 0,-1 0</inkml:trace>
  <inkml:trace contextRef="#ctx0" brushRef="#br0" timeOffset="498441.5443">20179 4498,'35'0,"-17"0,-1 0,1 0,0 18,-1-18,1 0,0 17,-1-17,1 0,0 18,-1-18,1 0,-53 0,35 35,-18-17,0 17,1-17,17-1,-18-17,0 18,18 0,-17-1,17 1,-18-1</inkml:trace>
  <inkml:trace contextRef="#ctx0" brushRef="#br0" timeOffset="499746.1478">16104 6085,'0'18,"18"-18,-18 18,0-1,0 1,0 0,0-1,18-17,-1 0,1 0,-18 18,0 0,17-18,-17 17,18-17,17 0,-17 0,0 0,-1 0,1 0,0 0,-1-17,1 17,0 0,-1 0,1 0,-1 0,1 0,-18-18</inkml:trace>
  <inkml:trace contextRef="#ctx0" brushRef="#br0" timeOffset="502567.4503">18927 7179,'-18'0,"18"18,-18-18,1 17,-1 1,18 0,0-1,18-17,-1 0,19 0,-19 0,1 0,-1 18,-17-1,0 1,-35 0,0-1,0 1,17-18,0 18,1-18,-1 0,0 17,1-17,-1 0,0 0</inkml:trace>
  <inkml:trace contextRef="#ctx0" brushRef="#br0" timeOffset="503096.0685">19262 7144,'17'-18,"-17"53,-35-17,17 0,18 17,-35-17,17 17,1-18,-1 1,1 17,-1-17,18 0,-18-1,18 1,-17-18,17 18,0-1</inkml:trace>
  <inkml:trace contextRef="#ctx0" brushRef="#br0" timeOffset="503614.8817">19350 7285,'17'0,"-17"17,0 1,-17-18,17 18,0-1,35-17,-17 0,17 0,-17-17,-1 17,1-18,0 18,-18 18,0-1,17 1,-17 0,18-18,0 0,-1 0,1 0,-1 0,1-18,0 18,-18-35,17 35,1 0,0-18,-1 18,-17-18,18 18,-18-17,0-1,18 18,-18-17</inkml:trace>
  <inkml:trace contextRef="#ctx0" brushRef="#br0" timeOffset="508367.7721">24324 6720,'0'-17,"-18"17,1 0,17 17,-36 19,19-19,-1 19,1-36,17 17,0 1,0 0,0-1,0 1,17-18,18 17,1-17,-19 0,1 0</inkml:trace>
  <inkml:trace contextRef="#ctx0" brushRef="#br0" timeOffset="508679.3795">24571 6685,'18'0,"-18"35,-36-35,36 36,0-19,0 1,0 0,0-1,0 19,0-19,0 18,0-17,0 0</inkml:trace>
  <inkml:trace contextRef="#ctx0" brushRef="#br0" timeOffset="508835.1909">24765 6862,'0'17,"0"-34,-35 52,17-18,18 1</inkml:trace>
  <inkml:trace contextRef="#ctx0" brushRef="#br0" timeOffset="508975.179">24836 6703,'-18'-53</inkml:trace>
  <inkml:trace contextRef="#ctx0" brushRef="#br0" timeOffset="509538.8644">24959 6897,'18'0,"-177"-194,300 388,-106-194,-17 0,0-18,-1 18,1-35,-18 17,17 18,-17-17,0-1,-35 0,18 18,-1 0,0 36,1-19,-1 19,18-19,0 1,0-1,0 1,0 0,18-18,-18 17,123 1,-88 0,36-18,-36 0,-17 0,17 0,-17 0,-18-36,17 36,1-17,-18-1,0 0,0 1,0-1,0 1,0-1,18 18,-18 18,17-18,1 0,-18 17,18-17,-1 0,1 18,0-1,-18 1,17-18,-17 18</inkml:trace>
  <inkml:trace contextRef="#ctx0" brushRef="#br0" timeOffset="509812.5186">25717 6650,'0'0,"18"0,-18 17,0 1,-18 0,18-1,0 1,-17 0,17-1,-18 1,18 17,-17-17,17 0,0-1,0 1,0-1,0 1,35-18,-18 0,1-18</inkml:trace>
  <inkml:trace contextRef="#ctx0" brushRef="#br0" timeOffset="509969.331">25541 6826,'124'-53,"-89"53,-194 53,335-106,-158 53,17-17</inkml:trace>
  <inkml:trace contextRef="#ctx0" brushRef="#br0" timeOffset="510822.5092">24571 7355,'0'-17,"-18"17,-17 0,17 35,1-35,-1 18,0-18,1 35,-1-35,1 35,17-17,0 0,35-1,-18-17,-17 18,36-18,-1 0,-35 17,18-17,-1 0,-17 18,-35-18,35 18,-35-18,17 0,0 0,1 0,-1 0,1 0,-1 0,0 0,1 0,17-18</inkml:trace>
  <inkml:trace contextRef="#ctx0" brushRef="#br0" timeOffset="511049.1963">25047 7302,'0'-17,"-17"17,-19 35,19-17,-1-1,0 19,1-19,17 1,-18 17,0-17,1 17,17-17,-18-1,18 1,-17 0,17-1,-18 1</inkml:trace>
  <inkml:trace contextRef="#ctx0" brushRef="#br0" timeOffset="511568.0814">25065 7514,'-18'0,"18"18,35-18,-17 0,17 17,-17-17,0 0,-1 0,1 0,0 0,-1 0,1 0,-18 18,18-18,-1 0,1 0,-1 0,1 0,0 0,-1-18,1 18,0 0,-18-17,17 17,-17-18,18 1,-18-1,0 0,18 18,-18-17,17 17,-17-36,0 19,0-1</inkml:trace>
  <inkml:trace contextRef="#ctx0" brushRef="#br0" timeOffset="512338.6857">25329 7461,'-35'0,"35"36,-17-19</inkml:trace>
  <inkml:trace contextRef="#ctx0" brushRef="#br0" timeOffset="515402.5884">22966 4868,'0'0,"-18"0,1 0,34 0,1 36,-1-1,-17-17,18-1,0 1,-18-1,17 1,-17 0,18-1,0 1,-18 0,17 17,1-17,0-1,-1 18,1-17,-1 0,19 35,-19-18,1-17,0-1,17 1,-17-1,-1 19,1-19,0 1,-1 0,1-1,-1 1,1 0,-18-1,18-17,-18 18,17-18,-17 18,18-1,0 1,-1-1,1 1,0 0,-1-1,1 1,-1 0,1-1,0 1,-18 0,17-18,-17 17,0 1,18-18,-18 17,0 1,18-18,-18 18,17-18,-17 17,18-17,0 18,-1-18,-17 18,0-1,18-17,-18 18,0 0,17-18,-17 17,0 1,18-18,-18 17,18-17,-18 18,17-18,-17 18,18-18,-18 17,0 1,18 0,-18-1,17-17,-17 18,18-18,-18 18,18-18,-18 17,17-17,-17 18,18 0,-18-1,18-17,-18 18,17-18,-17 17,0 1,18-18,-1 18,1-18,0 0,-18 17,0-34,17 17,-17-18</inkml:trace>
  <inkml:trace contextRef="#ctx0" brushRef="#br0" timeOffset="516161.6379">24112 6156,'18'0,"-18"-18,18 18,-18 18,0 17,35-35,-35 18,0 0,0-1,18 1,-18-1,0 1,0 0,0-1,17-17,-34 0,-1 0,0 0,-17 0,17 0,-17 0,0 0,0 0,-1 0,1 0,0 0,17 18,0-18,1 0,-1 0</inkml:trace>
  <inkml:trace contextRef="#ctx0" brushRef="#br0" timeOffset="517088.5978">22825 5027,'-18'0,"0"0,18-35,0 17,36 18,-36-17,0-1,17 0,1 1,-18-1,18 0,-18 1,17 17,-17-18,18 18,-18-18,18 1,-1 17,-17-18,18 18,-18-18,0 54,0-19,0 19,35-19,-35 1,18 0,17-1,0-17,18 18</inkml:trace>
  <inkml:trace contextRef="#ctx0" brushRef="#br0" timeOffset="518017.1731">24518 5803,'18'0,"-18"35,0-17,0 0,0-1,0 1,0 0,0-1,0 19,17-36</inkml:trace>
  <inkml:trace contextRef="#ctx0" brushRef="#br0" timeOffset="518210.7556">24395 5733,'0'-18,"0"36,17-36,36 18,-18 0,1 0,17 0,0 0,-18 0,-18 0,1 18,0-18,-1 0</inkml:trace>
  <inkml:trace contextRef="#ctx0" brushRef="#br0" timeOffset="518398.2542">24377 5980,'212'35,"-177"-35,-282-35,512 52,-230-17,-18 0,1 0,0-17,-1 17</inkml:trace>
  <inkml:trace contextRef="#ctx0" brushRef="#br0" timeOffset="518640.3143">24994 5803,'0'0,"0"18,0 17,0-17,0-1,0 1,0 0,0-1,0 1,0 0,0-1,0 1,0-1,0 1</inkml:trace>
  <inkml:trace contextRef="#ctx0" brushRef="#br0" timeOffset="518888.1154">25012 5803,'123'-106,"-246"212,264-212,-123 106,-1 0,1 0,0 0,-1 18,1-18,0 35,-18-17,-36-18,36 18,-17-1,-19-17,19 0,-19 0,19 18,-1-18,0 0,1 0,-1 0,1 0,-1 0</inkml:trace>
  <inkml:trace contextRef="#ctx0" brushRef="#br0" timeOffset="526094.5807">23654 4586,'17'0,"-17"18,71-18,-1 17,-17-17,-17 18,17-18,0 18,17-18,1 17,-18-17,17 18,1 0,17-18,-18 17,1 1,0-1,-1 1,1 0,-18-18,-1 17,19 1,-18 0,0-18,17 17,-17 1,18-18,-1 18,1-1,0-17,-1 18,1-18,-1 18,1-18,-1 17,1-17,-18 0,17 0,-17 0,0 18,-18-18,1 0,-1 0,0 0,1 0,-19 0,18 0,-17 0,0 0,17 0,-17 0,17 0,36 0,-1 0,1 0,-1 0,-35 17,1-17,-19 0,1 0,0 0,17 18,-17-18,-1 0,18 0,-17 0,0 0,35 0,-36 0,19 18,-19-18,1 0,0 0,-1 0,1 0,-1 0,1 17,0-17,-1 0,1 0,0 0,-1 0,1 0,0 0,-18 18,17-18</inkml:trace>
  <inkml:trace contextRef="#ctx0" brushRef="#br0" timeOffset="526736.5387">27358 4815,'-18'-17,"18"34,0 1,18 17,0-17,-18 0,35-1,-18-17,1 36,0-36,-1 17,1-17,-18 18,18-18,-18 17,0 1,-18 0,18-1,-18-17,18 18,-17 0,-1-18,18 17,-18 1,1 0,-18-18,-1 17,1 18,17-17,-17-18,0 18,17-1,1 1,-1-18,18 18,-18-18</inkml:trace>
  <inkml:trace contextRef="#ctx0" brushRef="#br0" timeOffset="527626.0296">23724 4463,'18'0,"0"0,-18-18,-18 18,18 35,-18-35,18 18,-35-18,35 18,-18-18,1 17,-1-17,0 18,-17-18,18 17,-1-17,0 0,54 0,-36 18,17-18,-17 18,18-18,-1 35,1-35,0 18,17-18,-17 17,-1 1,19 0,-19-18,18 17,-17 1,17-1,-17 1</inkml:trace>
  <inkml:trace contextRef="#ctx0" brushRef="#br0" timeOffset="529805.4192">27640 4516,'0'17,"35"-17,-35 18,0-1,0 1,0 0,0-1,0 1,18-18,-18 18,18-1,-18 1,0 0,17 17,-17-18,18 1,-18 17,18 1,-18-19,0 19,17-1,-17-17,0 17,18 0,-18-17,18 17,-18-17,17-1,-17 19,18-19,-18 1,17-1,-17 1,36 17,-36-17,17 0,-17 17,18-17,-18-1,18 1,-18-1,0 1,17 0,-17-1,18 1,0 0,-18-1,17 1,-17 0,18-18,-18 17,0 1,17 0,-17-1,0 1,18-18,-18 17,0 1,0 0,18-18,-18-18,-36 18,36-18</inkml:trace>
  <inkml:trace contextRef="#ctx0" brushRef="#br0" timeOffset="532877.5789">27587 4463,'18'0,"-1"0,1 0,0 0,-1 0,1 0,0 0,-1 0,19 0,-19 0,19 0,-1-18,18 18,-18 0,0 0,18 0,0 0,0 0,0 0,0 0,-18 0,18 0,0 0,0 0,-18 0,18 0,-18 0,1 0,-1 0,0 0,0 0,1 0,-1 0,18 0,-18 0,0 0,1 0,17 0,-18 0,0 0,18 0,-18 0,1 0,-1 0,53 18,-53-18,18 0,-17 0,-1 0,0 0,0 0,18 0,-17 0,-1 0,0 0,1 0,-1 0,0 0,0 0,1 0,-1 0,0 0,0 0,-17 0,17 0,-17 0,17 0,18 0,-35 0,17 0,-17 0,17-18,0 18,-17 0,17 0,-17 0,17 0,-17 0,-1 0,1 0,0 0,-1 0,1 0,0 0,-1 0,1 0,0 0,-1 0,1 0,-1 0,1 0,17 0,-17 18,0-18,-1 0,1 0,0 0,-1 0,1 0,-1 0,1 0,0 0,-1 0,19 0,-19 0,1 0,0 0,-1 0,1 0,0 0,-1 0,-17 17,0 1,18-18,-18 18,0-1,0 1,0-1,0 1,0 0,0-1,0 1,0 0,0-1,0 1,0 0,0-1,0 1,0-1,0 1,0 0,0-1,0 1,0 0,0-1,0 1,0 0,17-18,-17 17,0 1,0 0,0-1,0 1,0-1,0 1,0 0,0-1,0 1,0 0,0-1,0 1,0 0,0-1,18 18,0-17,-18 0,0-1,17 1,-17 0,0-1,0 1,0 0,0-1,0 1,0-1,0 1,0 0,0-1,0 1,0 0,0-1,0 1,-17-18,-1 0,0 0,1 0,17 18,-18-18,1 0,-1 0,0 0,1 17,-1-17,0 0,1 0,-1 0,0 0,18 18,-17-18,-1 0,0 0,1 0,-1 0,1 0,-1 18,0-18,1 0,-1 0,0 0,1 0,-1 0,0 0,1 0,-1 17,1-17,-19 0,19 0,-1 0,0 0,1 0,-1 0,0 0,1 0,-1 0,1 0,-1 0,-17 0,17 0,0 18,-17-18,17 0,1 0,-19 0,19 0,-1 0,1 0,-1 0,0 0,-17 0,17 0,-17 17,17-17,-17 0,18 0,-19 0,19 0,-19 0,19 0,-1 18,-17-18,17 0,1 0,-19 0,19 0,-1 0,0 0,1 0,-1 0,0 0,1 18,-1-18,0 0,-17 0,18 0,-1 0,-17 0,17 0,-17 0,17 0,0 0,-17 0,18 0,-19 0,19 0,-1 0,-17 0,-1 0,1 0,18 0,-1 0,0 0,1 0,-1 0,0 0,1 0,-1 0,0 0,1 0,-1 0,0 0,1 0,-1 0,1 0,-1 0,0 0,1 0,-19 0,19 0,-1 0,0 0,1 0,-1 0,1 0,-1 0,0 0,1 0,-1 0,0 0,1 0,-1 0,0 0,1 0,-1 0,1 0,-1-18,0 18,1 0,-1 0,0 0,1 0,-1 0,0 0,1 0,-1 0,0 0,1 0,-1 0,1 0,-1 0,0 0,1 0,-1 0,0 0,1 0,-1 0</inkml:trace>
  <inkml:trace contextRef="#ctx0" brushRef="#br0" timeOffset="538749.2853">29298 5697,'-17'0,"17"36,0-19,0 1,0 0,0 17,17-18,-17 1,0 0,18-18,-18 17,-18-17,-17 0,0 0,17 0,-17 0,17 0,-17 0,0 0,17 0,-17 0,-1 0,1 0,17 0,-17 0,0 0,17 0,-17 0,17 0,1 0,-1 0,-17 0,17 0,0 0,1 0,-1 0,1 0,-1 0,0 0,1 0,-1 0,0 0,18 18,0 0,0-1,0 1,-17 0,17-1,0 18,-18-17,18 0,0-1,0 1,0 0,0-1,0 1,0 0,0-1,0 1,0 0,18-18,-18 17,17-17,1 0,0 0,-1 18,1-18,-18 17,18-17,-1 0,1 0,-1 0,1 0,17 0,-17 0,17 0,-17 0,17 0,-17 18,17-18,-17 0,17 0,0 0,-17 0,17 0,1 0,-19 0,18 0,-17 0,17 0,18 0,-35 0,0 0,-1 0,1 0,-1 0,1 0,0 0,-1 0,1 0,17 0,-17 0,0 0,17 0,-18 0,19 0,-1 0,-17 0,17 0,0 0,-17 0,17 0,-17 0,-1 0,1 0,0 0,-1 0,1 0,0 0,-1 0,1 0,0 0,-1 0,1 0,17 0,-17 0,17 0,0 0,1 0,-1 0,-18 0,19 0,-19-18,19 18,-19 0,1 0,0-17,-1 17,1 0,0 0,-1 0,1-18,-1 18,1 0,0 0,-1 0,1 0,0 0,-1 0,1 0,0 0,-1 0,1 0,-1 0,1 0,0 0,-1 0,1 0,0 0,-1 0,1 0,0 0,-1 0,1 0,-1 0,1 0,0 0,-18-17,0-1,0 0,0 1,0-1,0 0,0 1,0-1,0 0,0 1,0-1,0 0,0 1,0-1,0 1,0-1,0 0,0 1,0-1,0 0,-18 18,0 0,-17 0,18 0,-1 0,0 0,1 0,-1 0,0 0,-17 0,17 0,1 0,-1 0,1 0,-1 0,0 0,1 0,-1 0,0 0,1 0,-1 0,0 0,1 0,-1 0,1 0,-1 0,0 0,1 0,-1 0,0 0,1 0,-1 0,0 0,1 0,-1 0,0 0,1 0,-1 0,1 0,-1 0,0 0,1 0,-1 0,18-17,18 17,-18-18,0 0,0 1,0-1,0 1,0-1,0 0,0 1,0-1,0 0,0 1,0-1,0 0,-36 18</inkml:trace>
  <inkml:trace contextRef="#ctx0" brushRef="#br0" timeOffset="545621.3065">28840 4039</inkml:trace>
  <inkml:trace contextRef="#ctx0" brushRef="#br0" timeOffset="546179.0648">28822 4039,'18'0,"-18"18,0 0,0-1,0 1,0-1,0 1,0 0,0-1,0 1,17 35,-17-35,18-1,-18 1,17-18</inkml:trace>
  <inkml:trace contextRef="#ctx0" brushRef="#br0" timeOffset="546582.5768">28840 4057,'105'-71,"-210"142,228-142,-105 71,-1 36,1-36,0 17,-1-17,1 18,17 17,-35-17,0-1,-35-17,35 18,-18-18,18 18,-35-18,17 0,1 17,34-17,1 18,17-18,-35 18,18-18,0 0,-18 17,17-17,-17 18,18 0,-18-1,-35-17,35 18,-18-18,0 0,1 0,-1 0,0 0,1 0,-1 0,0 0,1 0,-1 0,18-18</inkml:trace>
  <inkml:trace contextRef="#ctx0" brushRef="#br0" timeOffset="546771.0633">29386 4004,'-17'0,"17"35,17-70,-34 88,-1-35,18-1,0 1,0-1,-18 19,18 17,0-36</inkml:trace>
  <inkml:trace contextRef="#ctx0" brushRef="#br0" timeOffset="547202.9786">29580 4127,'0'0,"18"18,-18 17,18-17,-18 0,0-1,0 1,17-18,-17 18,0-1,-17-52,17 17,0 1,-18 17,18-18,0 0,35 18,-35-17,36 17,-1-18,-17 0,17 18,0-17,0 17,1-18,-19 18,19-17</inkml:trace>
  <inkml:trace contextRef="#ctx0" brushRef="#br0" timeOffset="548698.3756">30674 4145,'-18'0,"18"18,-17-18,-1 17,0-17,18 18,-17-18,17 18,-18-18,18 17,-17 1,17 0,35-1,0-17,-17 0,17 0,-17 0,-1 0,19 0,-19-17,1 17,-1-18,1 0,-18-17,0 17,0 1,-35 17,35-18,-18 18,1 0,17-18,-18 18</inkml:trace>
  <inkml:trace contextRef="#ctx0" brushRef="#br0" timeOffset="548870.3565">30992 4075,'17'52,"-17"-34,-17-88,34 158,-17-71,0 1,0 0,-17-1,17 36,0-35,0 0</inkml:trace>
  <inkml:trace contextRef="#ctx0" brushRef="#br0" timeOffset="549015.8636">30992 4145,'176'0</inkml:trace>
  <inkml:trace contextRef="#ctx0" brushRef="#br0" timeOffset="549166.6247">31009 4004,'159'-53</inkml:trace>
  <inkml:trace contextRef="#ctx0" brushRef="#br0" timeOffset="549305.5589">31362 4092,'18'141</inkml:trace>
  <inkml:trace contextRef="#ctx0" brushRef="#br0" timeOffset="549478.3702">31362 4198,'0'-35,"-88"-106,176 211</inkml:trace>
  <inkml:trace contextRef="#ctx0" brushRef="#br0" timeOffset="549628.8908">31362 4039,'106'-53</inkml:trace>
  <inkml:trace contextRef="#ctx0" brushRef="#br0" timeOffset="549797.8002">31662 4145,'-18'88</inkml:trace>
  <inkml:trace contextRef="#ctx0" brushRef="#br0" timeOffset="549958.3501">31662 4004,'-18'-35</inkml:trace>
  <inkml:trace contextRef="#ctx0" brushRef="#br0" timeOffset="550157.5489">31926 4092,'18'141,"0"-141,-1 0,1 0,-441-194,864 388,-794-282,723 159</inkml:trace>
  <inkml:trace contextRef="#ctx0" brushRef="#br0" timeOffset="550551.7402">32156 4163,'-283'-71,"336"71,177 88,-213-88,-34-17,52 34,-17-17,-18-17,17 17,1 0,-18-18,18 18,-18-18,0 1,0-1,-18 18,0 0,1 18,-1-18,0 17,1 1,17 17,-18-17,18 0,0-1,35-17,1 18,-1 0,0-18,18 0</inkml:trace>
  <inkml:trace contextRef="#ctx0" brushRef="#br0" timeOffset="551612.9481">31909 4004,'-18'0,"18"18,-18-18,18 35,-35-35,35 35,-17-17,17-1,0 1,0 0,0-1,0 1,0 0,35-18,-35 17,53-17,-36 18,1-18,17 0,-17 0,0 0</inkml:trace>
  <inkml:trace contextRef="#ctx0" brushRef="#br0" timeOffset="552458.2367">31309 4127,'0'18,"35"-18,1 0,-19-18,18 18,-17 0,17-17,-17 17</inkml:trace>
  <inkml:trace contextRef="#ctx0" brushRef="#br0" timeOffset="554217.7195">28998 4674,'-17'0,"-19"0,19 0,-1 36,0-36,1 35,-1-18,1 1,17 0,0-1,0 1,0 0,17-1,-17 1,35-18,-17 18,17-18,1 0,-1 0,0 0</inkml:trace>
  <inkml:trace contextRef="#ctx0" brushRef="#br0" timeOffset="554566.6622">29245 4657,'0'0,"-17"35,17 0,0-17,-18-1,18 19,0-19,0 19,0-19,0 1,0 0,0-1,35 1</inkml:trace>
  <inkml:trace contextRef="#ctx0" brushRef="#br0" timeOffset="554722.5358">29404 4833,'0'0,"-18"35,18-17</inkml:trace>
  <inkml:trace contextRef="#ctx0" brushRef="#br0" timeOffset="554871.5698">29475 4639,'17'-53</inkml:trace>
  <inkml:trace contextRef="#ctx0" brushRef="#br0" timeOffset="555396.0286">29545 4921,'159'-88,"-141"70,-18 1,-247-19,494 54,-424 123,354-300,-195 159,0 36,1-19,-1 1,18 0,-18-1,18 1,0 0,0-1,0 1,36-18,-36 18,35-18,-17 17,-1-17,1 0,17 0,-17 0,-1 0,1 0,17-17,-17-1,0-17,-1 35,1 0,-18-18,0 0,0 36,17-18,-17 18,18-1,-18 1,18-18,-1 18,1-18,-18 17,18-17,-1 18,1-1,-18 1,18-18</inkml:trace>
  <inkml:trace contextRef="#ctx0" brushRef="#br0" timeOffset="555923.9669">30357 4657,'0'-18,"0"36,-18 17,18 0,0-17,-35 17,35-17,-18 17,18-17,0 17,0-17,0-1,0 1,0 0,18-18,17 0,-17-18,-1 18,-17-18</inkml:trace>
  <inkml:trace contextRef="#ctx0" brushRef="#br0" timeOffset="556075.6879">30198 4780,'194'0,"-177"0,-228 0,458 0,-230-18</inkml:trace>
  <inkml:trace contextRef="#ctx0" brushRef="#br0" timeOffset="556860.3142">29616 5309,'0'-17,"0"-1,-18 18,18-18,-35 18,17 0,0 0,1 0,-18 18,17-18,0 35,-17-35,17 18,1 0,17-1,0 1,0-1,17-17,-17 18,36-18,-36 18,17-18,-17 17,18-17,-18 18,18-18,-18 18,0-1,0 1,-36-18,36 18,-35-18,17 0,1 0,-1 0,0 0,1 0,-1 0,1 0,-1 0,0 0,18-18</inkml:trace>
  <inkml:trace contextRef="#ctx0" brushRef="#br0" timeOffset="557096.7388">29845 5256,'0'0,"-18"0,1 18,-1 17,18-17,-35 17,17-17,1-1,17 1,-18 0,0-1,18 1,0 0,-17-1,17 1,0 0</inkml:trace>
  <inkml:trace contextRef="#ctx0" brushRef="#br0" timeOffset="557706.7253">29898 5450,'18'-17,"-36"34,71-34,-36 17,1 0,0 0,-1 0,1 0,-18 17,18-17,-18 18,17-18,1 0,0 0,-1 0,1 0,-18-18,17 18,-17-17,0-1,18 18,0 0,-1 0,1 0,-18-18,18 18,-18-17,17-1,1 18,-18-17,0-1,18 18,-18-18,0 1</inkml:trace>
  <inkml:trace contextRef="#ctx0" brushRef="#br0" timeOffset="558731.4819">30039 5327,'-18'0,"18"-18,0 54,-17-19,-1 1,18-1,0 1,0 0,0-1,0 1,0 0,0-1,18-17,-18 18,17-18,19 0,-1-35,-17 17,-1 18,1-18,-1 1,1 17,-18-36,18 36,-18-17,17 17,-17-18,0 1,18 17,-18-18,18 0,-18 1,0 52,0-17,0-1,0 1,0-1,0 1,35-18,-17 0,-18 18,17-18,1 0,0 0,-1 0,1 0,-18-36,17 36,1-35,0 18,-1-1,-17 0,0 1,18 17,-18-18,0 0,18 1,-18-1,0 0</inkml:trace>
  <inkml:trace contextRef="#ctx0" brushRef="#br0" timeOffset="586368.1794">20391 6844,'17'0,"18"0,-17 0,0 0,-18-18,35 18,-17 0,-1-17,19 17,-19 0,18-18,1 18,-19 0,19-18,-19 18,19 0,-19-17</inkml:trace>
  <inkml:trace contextRef="#ctx0" brushRef="#br0" timeOffset="588641.4374">21184 6579,'-35'0,"17"0,1 0,17 18,-36-18,19 18,-1-1,18 1,0-1,0 1,18 0,-1-18,-17 17,18-17,-18 18,18-18,-18 18,17-18,-17 17,0 1,-17-18,-1 0,0 0,1 0,-1 0,1 0,-1 0,0 0,1 0,-1 18</inkml:trace>
  <inkml:trace contextRef="#ctx0" brushRef="#br0" timeOffset="589199.1365">21343 6615,'0'35,"0"-18,-35-17,35 18,-18-18,18 18,-35-1,35 1,-18 0,18-1,0 1,0 0,0-1,0 1,18-18,17 0,-17 0,-1 0,1-35,0 35,-1-18,1 18,0-35,-1 17,-17 0,0 1,18-1,-18 0,0 1,0-1,0 1,0-1,-18 18,18-18,0 1,-35 17,35-18,-18 18,18-18,-17 18,-1 0,18 36,-18-19,18 1,0 17,0 0,0-17,0 0,18-1,17 1,-35 0,18-18,0 17,-1-17,1 0,0 18,-1-18,1 0,-1 0,1 0,0 0</inkml:trace>
  <inkml:trace contextRef="#ctx0" brushRef="#br0" timeOffset="589845.866">21678 6597,'18'0,"-18"18,0-1,-35-17,35 35,0-17,-18 0,18-1,0 1,0 17,0-17,35-18,-17 0,-1-18,1 18,-18-17,18 17,-18-18</inkml:trace>
  <inkml:trace contextRef="#ctx0" brushRef="#br0" timeOffset="591122.6389">22084 6632,'18'0,"-18"18,0-1,0 1,0 0,0-1,0 1,0 0,17-18,1 0,-1 0,-17-36,18 36,0 0,-18-17,17 17,1 0,-18-18,0 36,0-1,0 1,18-18,-1 0,1 0,-18-18,18 1,-18-1,17 0,-17 1,0-1,0 1</inkml:trace>
  <inkml:trace contextRef="#ctx0" brushRef="#br0" timeOffset="591434.6757">22490 6597,'0'18,"0"-1,0 1,0-1,-18 1,18 0,0-1,-18-17,18 18</inkml:trace>
  <inkml:trace contextRef="#ctx0" brushRef="#br0" timeOffset="591868.936">22507 6579,'35'-17,"-17"17,-71 17,106-52,-35 35,-1 0,1 0,0 0,-1 0,1 0,-18 18,18-18,-18 17,0 1,-18 0,-17-18,35 17,-18-17,-17 18,17-18,18 17,0 1,35 0,-17-18,0 17,-1-17,1 0,0 18,-1-18,-34 18,-19-18,19 0,-1 0,-17 0,17 0,-17 17,17-17,-17 0,17 18,-35-18</inkml:trace>
  <inkml:trace contextRef="#ctx0" brushRef="#br0" timeOffset="592847.4388">20408 7338,'0'0,"35"0,1 0,-19 0,19 17,-1-17,0 0,0 0,1 0,-1 0</inkml:trace>
  <inkml:trace contextRef="#ctx0" brushRef="#br0" timeOffset="593280.5364">21008 7232,'0'35,"0"-17,0 17,-18-17,18 17,-17-17,17 35,-18-36,18 1,0 0,0-1,-18 1,18-1</inkml:trace>
  <inkml:trace contextRef="#ctx0" brushRef="#br0" timeOffset="593522.5738">20955 7144,'88'123,"-70"-88,-124-193,229 352,-123-177,0 1,-35 0,18-18,17 17,-36-17,19 18,-1-18</inkml:trace>
  <inkml:trace contextRef="#ctx0" brushRef="#br0" timeOffset="593826.3789">21167 7373,'17'53,"1"-35,-53-89,88 142,-18-71,-18 0,1 0,0 0,-18 17,0 1,0 0,0-1,-18 18,18-17,-35 0,35-1,-18 1,18 0,-17-1,-1-17,0 18,1 0</inkml:trace>
  <inkml:trace contextRef="#ctx0" brushRef="#br0" timeOffset="594315.657">21625 7232,'0'-18,"0"54,0-19,-17 1,17-1,0 1,-18 17,18-17,0 0,0 17,0-17,-18-1,18 1,0 0,0-1,-17 1,-1-1</inkml:trace>
  <inkml:trace contextRef="#ctx0" brushRef="#br0" timeOffset="594715.0311">21431 7444,'230'-89,"-107"36,-476 195,724-301,-354 141,19 1,-36-1,17 18,-17-18,0 36,0 17,-17-17,17-1,0 1,-18 0,18 17,-18-17,18-1,-17 1,-1 17,18-17,0 0,-18-18,18 17,0 1,36-18,-19-18,1 18,17-17,-17 17,-1 0,1 0</inkml:trace>
  <inkml:trace contextRef="#ctx0" brushRef="#br0" timeOffset="595002.77">22066 7408,'-35'106,"70"-106,-35-106,0 230,18-124,17 0,-17 0,-1 0,-17-35,18 17,0 18,-18-18,17-17,-17 17,0 1,-35 17</inkml:trace>
  <inkml:trace contextRef="#ctx0" brushRef="#br0" timeOffset="595317.3819">22419 7461,'0'0,"0"-17,35 17,-17-18,17 0,0 1,-17 17,0-18,-1 18,1 35,-18-17,18 0,-18-1,0 1,0 0,17-18</inkml:trace>
  <inkml:trace contextRef="#ctx0" brushRef="#br0" timeOffset="597721.4116">22419 7408,'0'18,"0"17,0 1,0-19,0 1,0-1,0 1,0 0,0-1</inkml:trace>
  <inkml:trace contextRef="#ctx0" brushRef="#br0" timeOffset="609515.5932">18874 6174,'17'0,"-34"0,-1 17,-17 1,17-18,18 35,-18-17,1-1,-1 1,0 17,18-17,-17 0,17-1,0 1,0 0,35-1,0-17,-17 0,17 0,1 0</inkml:trace>
  <inkml:trace contextRef="#ctx0" brushRef="#br0" timeOffset="609962.7669">19173 6191,'18'18,"-18"0,0 17,0-18,-18-17,18 18,0 0,0-1,-17 1,17 0,0-1,0 1,-18-18</inkml:trace>
  <inkml:trace contextRef="#ctx0" brushRef="#br0" timeOffset="610227.055">19015 6191,'17'0,"1"0,17 0,-17 0,0 0,17 0,-18 0,19 0,-19 0,19 0,-1 0,0 0,0-35</inkml:trace>
  <inkml:trace contextRef="#ctx0" brushRef="#br0" timeOffset="611037.81">19632 6279,'0'18,"18"-18,-18 18,17-18,1 0,0-18,-1 18</inkml:trace>
  <inkml:trace contextRef="#ctx0" brushRef="#br0" timeOffset="611217.1977">20002 6244,'-17'-35</inkml:trace>
  <inkml:trace contextRef="#ctx0" brushRef="#br0" timeOffset="611419.4843">20161 6262,'18'0</inkml:trace>
  <inkml:trace contextRef="#ctx0" brushRef="#br0" timeOffset="615050.6073">21043 3581</inkml:trace>
  <inkml:trace contextRef="#ctx0" brushRef="#br0" timeOffset="615773.6814">21043 3581,'0'17,"-141"19,141-19,-18 1,1-18,-1 18,1 17,-1-35,18 17,-18-17,18 18,0 0,0-1,-17-17,17 18,0 0,35-1,-17-17,-18 18,17-18,1 0,-18 18,17-18,-17 17,18-17,0 0,-18 18,17-18,1 0,0 0,-1 0,1 0,0 0,-1 0,1-18,-1 1,1 17,-18-18,18 0,-18 1,0-1,0 0,17 18,-17-17,0-1,0 0,0 1,0-1,0 1,18 17,-18-18,0 0,0 1,-35-1,17 0,0 18,18-17,-17 17,-1 0,18-18,-17 18,-1 0,0-18,1 18,-1 0,0 0,1 0,17 36</inkml:trace>
  <inkml:trace contextRef="#ctx0" brushRef="#br0" timeOffset="643648.0291">18521 3581,'0'35,"0"-17,0 17,0 0,0-17,0-1,0 1,0 0,0-1,0 1,0 0,0-1,0 1</inkml:trace>
  <inkml:trace contextRef="#ctx0" brushRef="#br0" timeOffset="643921.4098">18292 3563,'-18'0,"53"0,0 0,-17 0,17 0,1 0,-1-35,0 35,0-18,18 18,-17 0,-19 0,19 0,-19 0,1-18,-1 18,1 0</inkml:trace>
  <inkml:trace contextRef="#ctx0" brushRef="#br0" timeOffset="644154.0076">18292 3863,'35'18,"0"-18,0 0,-17 0,0 0,17 0,0 0,-17-18,17 18,-17-18,17 18,-17 0,-18-17,17 17,1 0</inkml:trace>
  <inkml:trace contextRef="#ctx0" brushRef="#br0" timeOffset="644436.8144">18785 3792,'0'0,"0"36,0-54,18 18,-18-18,18 1,-1-1,1 18,-18-18,18 18,-1-17,1-1,0 18,-1-17,1-1</inkml:trace>
  <inkml:trace contextRef="#ctx0" brushRef="#br0" timeOffset="644639.4406">19068 3563,'0'141,"0"-123,0-177,0 353,-18-159,18-17,-18-18</inkml:trace>
  <inkml:trace contextRef="#ctx0" brushRef="#br0" timeOffset="644793.8421">19032 3687,'106'-18</inkml:trace>
  <inkml:trace contextRef="#ctx0" brushRef="#br0" timeOffset="644956.9529">19103 3528,'141'-71</inkml:trace>
  <inkml:trace contextRef="#ctx0" brushRef="#br0" timeOffset="645690.4849">19438 3722,'-18'0,"1"0,17 17,-18-17,0 0,18 36,-17-36,-1 17,1 1,-1 0,0-1,18 1,-17 0,17-1,35-17,0 0,-17-35,-1 35,36-18,-35 1,0 17,-1-18,-17 0,18 18,-18-17,18 17,-1 0,1 0</inkml:trace>
  <inkml:trace contextRef="#ctx0" brushRef="#br0" timeOffset="645981.6206">19632 3775,'18'0,"-36"0,53 0,-35-18,18 18,0-18,-1 18,1-17,0 17,-1 0,-17-18,18 18,-1 0,1 0,-18 18,0 17,0-17,0-1,0 1,0 0,18-18</inkml:trace>
  <inkml:trace contextRef="#ctx0" brushRef="#br0" timeOffset="646918.7676">18292 4322,'0'17,"0"1,0-1,0 1,0 0,0-1,0 1,0 0,0-1</inkml:trace>
  <inkml:trace contextRef="#ctx0" brushRef="#br0" timeOffset="647122.7258">18150 4269,'318'-53</inkml:trace>
  <inkml:trace contextRef="#ctx0" brushRef="#br0" timeOffset="647517.0583">18168 4498,'282'-18,"-264"18,-318 18,600-53,-300 17,0 0,18 1,17-1,-18 0,1 1,0 17,-1 0,1 0,0-18,17 18,-17 0,-1 0,1 18,-18 17,0-17,0-1,0 1,0 0</inkml:trace>
  <inkml:trace contextRef="#ctx0" brushRef="#br0" timeOffset="648735.6722">18944 4322,'0'-18,"-17"18,-1 0,18 35,0-17,0-1,0 1,0 0,0-1,18-17,17 0,-18 0</inkml:trace>
  <inkml:trace contextRef="#ctx0" brushRef="#br0" timeOffset="649007.1742">19015 4427,'123'-141,"-140"141,17 36,-36-19,1 36,35-35,-18-1,18 1,0 0,0-1,36 1,-1-18,0 0,0 0,-17-35</inkml:trace>
  <inkml:trace contextRef="#ctx0" brushRef="#br0" timeOffset="649173.0041">19385 4269,'-106'299,"212"-598,-229 598</inkml:trace>
  <inkml:trace contextRef="#ctx0" brushRef="#br0" timeOffset="649405.818">19420 4198,'124'71,"-159"-54,-54-105,160 194,-106-88,-18-1,35-17,0 0</inkml:trace>
  <inkml:trace contextRef="#ctx0" brushRef="#br0" timeOffset="649754.7923">19720 4110,'18'0,"-18"17,0 1,-18 17,18-17,0 0,0 17,-35-17,35-1,-18 1,18 0,0-1,-17 18,17-17,-18 0</inkml:trace>
  <inkml:trace contextRef="#ctx0" brushRef="#br0" timeOffset="650009.8044">19667 4251,'-17'0,"17"18,17-18,19 0,-1 0,-17 0,17 0,-18 0,1 0,0 0</inkml:trace>
  <inkml:trace contextRef="#ctx0" brushRef="#br0" timeOffset="650319.5631">19844 4269,'106'-18,"-106"0,0 1,0-1,0 0,0 1,-18 17,0 35,1-17,-1 17,0-17,1-1,17 1,0 17,35-35,-35 18,18-18,17 0,-17 0,-1 0,1 0</inkml:trace>
  <inkml:trace contextRef="#ctx0" brushRef="#br0" timeOffset="650788.2558">20108 4180,'36'18,"-19"0,19-1,-36 1,17 0,-17-1,0 1,0 0,-35-18,35 17,-35 1,17-18,53 0,-17 0,17 0,-17 0,-1 0,1-18,17 18</inkml:trace>
  <inkml:trace contextRef="#ctx0" brushRef="#br0" timeOffset="726006.0071">12735 5891,'36'0,"-36"18,0 17,0-17,0 0,0-1,0 18,0-17,-36 17,36-17,0 0,0 17,0 36,0-54,0 1,0-1</inkml:trace>
  <inkml:trace contextRef="#ctx0" brushRef="#br0" timeOffset="726329.113">12771 5909,'35'-18,"18"18,-141 18,193-36,-87 18,0 0,-1 18,1 17,17 1,-17-19,-18 18,17-17,-17 0,0 17,0-17,0-1,0 1,0 0,-35-1,35 1,-53 17,36-17,-1-1,-35 19,18-19,17 1,1 0,-1-1,36-17</inkml:trace>
  <inkml:trace contextRef="#ctx0" brushRef="#br0" timeOffset="726819.0705">13141 6174,'35'0,"-17"0,0 0,-1-18,1 0,-1 1,-17-1,18 0,-18 1,0-1,0 0,-35 18,17 0,-17 0,17 18,1-18,-1 18,18-1,-18 1,1 0,17 17,0-17,0-1,0 1,0 0,0-1,35-17,-35 18,35-1,-17-17,17 0,-17 18,-1-18,1 0,17 0,-17 0,0 0,-1 0</inkml:trace>
  <inkml:trace contextRef="#ctx0" brushRef="#br0" timeOffset="727104.815">13511 6103,'-35'159,"35"-142,35-193,-52 352,17-158,17 0,1-18,0 0,-18-36,17 19,1-18,-18 17,18 0,-1 1,1-1,-18 0,17-35,1 36,0-1,-18 0</inkml:trace>
  <inkml:trace contextRef="#ctx0" brushRef="#br0" timeOffset="727447.8277">13776 6227,'-35'0,"35"-18,35 36,-35-54,18 19,17-19,-17 19,-18-1,0 0,-36 18,19 0,-1 0,0 0,18 18,-17 17,-1 18,18-35,0 0,0-1,0 1,0-1,35-17,-35 18,36-18,-19 0,19 18,-1-18,0 0,0 0,18-53,-17 53,-1-35</inkml:trace>
  <inkml:trace contextRef="#ctx0" brushRef="#br0" timeOffset="727663.9406">14182 5874,'-36'194,"72"-388,-72 405,19-175,17-1,0-17,0-1,0 1,-18 0</inkml:trace>
  <inkml:trace contextRef="#ctx0" brushRef="#br0" timeOffset="727937.3233">14287 6138,'18'36,"-36"-72,54 72,-1-54,0-17,-35 17,0 0,-35 1,17-1,-17 18,17 0,1 0,-1 0,1 35,17-17,-18 0</inkml:trace>
  <inkml:trace contextRef="#ctx0" brushRef="#br0" timeOffset="728121.3198">14534 6050,'-105'282</inkml:trace>
  <inkml:trace contextRef="#ctx0" brushRef="#br0" timeOffset="728359.0091">14570 6032,'-106'124,"88"-124,18-35</inkml:trace>
  <inkml:trace contextRef="#ctx0" brushRef="#br0" timeOffset="728734.5807">14799 6015,'18'-35,"-18"17,-247 88,511-140,-264 52,18 18,-18-17,0-1,-141 141,229-140,-35-107,-88 124,17 0,0 0,1 0,-1 18,-17 0,17-18,18 35,-17-17,17-1,-18 18,18-17,35 0,0-1,-17-17,17 0,-17 18,17-18,1 0,-19 0,18 0,-17 0,17 0,-17-35,0 35,-18-18</inkml:trace>
  <inkml:trace contextRef="#ctx0" brushRef="#br0" timeOffset="729197.9014">15134 5891,'18'18,"-1"0,1 17,-18-17,18-1,-1 1,-17-1,0 1,0 0,-17-18,-1 0,0-36,18 19,0-1,0-17,0 17,36 1,-36-1,53-17,-36 17,19 18,-19-18,1 1,-1 17,-17-18</inkml:trace>
  <inkml:trace contextRef="#ctx0" brushRef="#br0" timeOffset="729835.0788">14517 6015</inkml:trace>
  <inkml:trace contextRef="#ctx0" brushRef="#br0" timeOffset="730100.5586">14517 6015,'53'-265,"-36"248,1 17,0 0,17 35,-17-17,17 52,-35-35,0-17,0 0,-35-1,35 1,-18-18,18 18,-35-18,35 17,-18-17,0 0,1 18</inkml:trace>
  <inkml:trace contextRef="#ctx0" brushRef="#br0" timeOffset="732815.9384">14517 3545,'0'36,"0"-19,0 1,0 0,-35-1,35 1,0 17,-18 0,18-17,-18 17,18-17,0 0,0-1,0 1,0 0,0-1,0 1</inkml:trace>
  <inkml:trace contextRef="#ctx0" brushRef="#br0" timeOffset="733265.8876">14252 3492,'18'0,"-1"0,19 0,-1 0,0 0,-17 0,17 0,1 0,-1 0,0 0,0 0,1 0,-1 0,0 0,0 0,-17 0,0 0,-1 0,1 0</inkml:trace>
  <inkml:trace contextRef="#ctx0" brushRef="#br0" timeOffset="733513.011">14129 3969,'-18'35,"53"-35,-52-35,87 70,71-35,-52 0,-36 0,-1 0,-16 0,-1 0,0-18,-17 18</inkml:trace>
  <inkml:trace contextRef="#ctx0" brushRef="#br0" timeOffset="733782.8565">14728 4004,'142'-159,"-125"159,-176 159,336-335,-160 176,-17 35,18-17,-18-1,0 1,0-1,0 1,0 0</inkml:trace>
  <inkml:trace contextRef="#ctx0" brushRef="#br0" timeOffset="734655.0363">15258 3598,'0'18,"-18"-18,18 35,-18-35,18 36,-17-19,17 1,-18 17,18-17,0-1,0 19,0-19,0 1,0 0,0-1,0 1,18-1</inkml:trace>
  <inkml:trace contextRef="#ctx0" brushRef="#br0" timeOffset="734830.3996">15205 3775,'106'-53,"-36"53,-246 53,370-106,-177 53</inkml:trace>
  <inkml:trace contextRef="#ctx0" brushRef="#br0" timeOffset="735009.5764">15258 3545,'158'-53,"-158"71</inkml:trace>
  <inkml:trace contextRef="#ctx0" brushRef="#br0" timeOffset="735295.0655">15575 3757,'35'71,"-52"-71,-177-71,370 71,-158 53,-1-53,1-18,0 18,-1-17,19-1,-19 18,19-18,52 1,-71 17,1-18</inkml:trace>
  <inkml:trace contextRef="#ctx0" brushRef="#br0" timeOffset="735787.4085">16228 3739,'-36'0,"19"0,-1 0,1 18,-1-18,0 0,1 18,-1-1,0 1,1-18,17 18,-18-1,18 1,0 0,35-18,-17 0,0 0,17 0,-35-36,18 36,-1 0,1 0,-1 0,1 0,0 0,-1 0,1 0,0 0,-1 0</inkml:trace>
  <inkml:trace contextRef="#ctx0" brushRef="#br0" timeOffset="737068.3453">15522 3669,'18'0,"-1"18,-17-1,18 18,-18-17,0 0,0-1,0 1,18 0,-18-1,0 1,17-18,-17 18,-35-18,17 0,18-18,-17-17,17 17,0 0,35 1,0-1,1 0,-19 1,19 17,-1-18,-17 18,17-17,0-1,0 18,1-18,-1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6701" units="1/cm"/>
        </inkml:channelProperties>
      </inkml:inkSource>
      <inkml:timestamp xml:id="ts0" timeString="2025-09-28T06:45:36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15699 7426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7903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customXml" Target="../ink/ink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workbench/" TargetMode="External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window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ython.org/ftp/python/3.13.7/python-3.13.7-amd64.ex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png"/><Relationship Id="rId4" Type="http://schemas.openxmlformats.org/officeDocument/2006/relationships/hyperlink" Target="https://drive.google.com/drive/folders/1plrOpE5xz0iO4Mh9s0YO3kbeiJ-O-6Nr?usp=drive_link" TargetMode="External"/><Relationship Id="rId9" Type="http://schemas.openxmlformats.org/officeDocument/2006/relationships/image" Target="../media/image2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oleObject" Target="../embeddings/oleObject8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downloads/windows/" TargetMode="External"/><Relationship Id="rId3" Type="http://schemas.openxmlformats.org/officeDocument/2006/relationships/hyperlink" Target="https://www.mermaidchart.com/" TargetMode="External"/><Relationship Id="rId7" Type="http://schemas.openxmlformats.org/officeDocument/2006/relationships/hyperlink" Target="https://dev.mysql.com/get/Downloads/MySQLGUITools/mysql-workbench-community-8.0.43-winx64.ms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app.diagrams.net/" TargetMode="External"/><Relationship Id="rId4" Type="http://schemas.openxmlformats.org/officeDocument/2006/relationships/hyperlink" Target="https://www.mermaidflow.app/" TargetMode="External"/><Relationship Id="rId9" Type="http://schemas.openxmlformats.org/officeDocument/2006/relationships/hyperlink" Target="https://www.python.org/downloads/maco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maidchar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67408" y="1556792"/>
            <a:ext cx="1087320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Banking Project </a:t>
            </a:r>
            <a:r>
              <a:rPr lang="en-US" sz="5400" b="1" i="0" u="none" strike="noStrike" cap="none" dirty="0" smtClean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Implementation of</a:t>
            </a:r>
            <a:endParaRPr lang="en-US" dirty="0">
              <a:ea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 smtClean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End </a:t>
            </a:r>
            <a:r>
              <a:rPr lang="en-US" sz="5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5400" b="1" i="0" u="none" strike="noStrike" cap="none" dirty="0" smtClean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End </a:t>
            </a:r>
            <a:r>
              <a:rPr lang="en-US" sz="5400" b="1" i="0" u="none" strike="noStrike" cap="none" dirty="0" err="1" smtClean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Datawarehouse</a:t>
            </a:r>
            <a:endParaRPr lang="en-US" sz="5400" b="1" i="0" u="none" strike="noStrike" cap="none" dirty="0" smtClean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u="sng" dirty="0" smtClean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BFSI </a:t>
            </a:r>
            <a:r>
              <a:rPr lang="en-US" sz="5400" b="1" u="sng" dirty="0" err="1" smtClean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Datawarehouse</a:t>
            </a:r>
            <a:endParaRPr u="sng" dirty="0">
              <a:solidFill>
                <a:srgbClr val="00B050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517865" y="602013"/>
            <a:ext cx="1938175" cy="234699"/>
          </a:xfrm>
        </p:spPr>
        <p:txBody>
          <a:bodyPr>
            <a:noAutofit/>
          </a:bodyPr>
          <a:lstStyle/>
          <a:p>
            <a:r>
              <a:rPr lang="en-US" sz="14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Intelligence digitalized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96C96F-E358-1243-AA4F-5A554A165A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90" y="-27384"/>
            <a:ext cx="2028458" cy="8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6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40219" y="-27384"/>
            <a:ext cx="864806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2000" b="1" dirty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Tasks to our </a:t>
            </a:r>
            <a:r>
              <a:rPr lang="en-IN" sz="20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Aspirants: </a:t>
            </a:r>
            <a:r>
              <a:rPr lang="en-IN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Task4 </a:t>
            </a:r>
            <a:r>
              <a:rPr lang="en-IN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(Working in Mermaid programming):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Physical Data Model (Step1) - </a:t>
            </a:r>
            <a:r>
              <a:rPr lang="en-US" sz="2400" b="1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Flow Diagram (DFD)</a:t>
            </a:r>
            <a:endParaRPr sz="24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336" y="764704"/>
            <a:ext cx="3267241" cy="13018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/>
              <a:t>---</a:t>
            </a:r>
          </a:p>
          <a:p>
            <a:r>
              <a:rPr lang="en-IN" sz="800" dirty="0" err="1"/>
              <a:t>config</a:t>
            </a:r>
            <a:r>
              <a:rPr lang="en-IN" sz="800" dirty="0"/>
              <a:t>:</a:t>
            </a:r>
          </a:p>
          <a:p>
            <a:r>
              <a:rPr lang="en-IN" sz="800" dirty="0"/>
              <a:t>  theme: mc</a:t>
            </a:r>
          </a:p>
          <a:p>
            <a:r>
              <a:rPr lang="en-IN" sz="800" dirty="0"/>
              <a:t>  look: neo</a:t>
            </a:r>
          </a:p>
          <a:p>
            <a:r>
              <a:rPr lang="en-IN" sz="800" dirty="0"/>
              <a:t>---</a:t>
            </a:r>
          </a:p>
          <a:p>
            <a:r>
              <a:rPr lang="en-IN" sz="800" b="1" dirty="0"/>
              <a:t>flowchart</a:t>
            </a:r>
            <a:r>
              <a:rPr lang="en-IN" sz="800" dirty="0"/>
              <a:t> LR</a:t>
            </a:r>
          </a:p>
          <a:p>
            <a:r>
              <a:rPr lang="en-IN" sz="800" dirty="0"/>
              <a:t>  </a:t>
            </a:r>
            <a:r>
              <a:rPr lang="en-IN" sz="800" b="1" dirty="0"/>
              <a:t>subgraph</a:t>
            </a:r>
            <a:r>
              <a:rPr lang="en-IN" sz="800" dirty="0"/>
              <a:t> STG["Staging Layer - </a:t>
            </a:r>
            <a:r>
              <a:rPr lang="en-IN" sz="800" dirty="0" err="1"/>
              <a:t>stgdb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stg_accounts</a:t>
            </a:r>
            <a:r>
              <a:rPr lang="en-IN" sz="800" dirty="0"/>
              <a:t>[("</a:t>
            </a:r>
            <a:r>
              <a:rPr lang="en-IN" sz="800" dirty="0" err="1"/>
              <a:t>stg_accounts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stg_transactions</a:t>
            </a:r>
            <a:r>
              <a:rPr lang="en-IN" sz="800" dirty="0"/>
              <a:t>[("</a:t>
            </a:r>
            <a:r>
              <a:rPr lang="en-IN" sz="800" dirty="0" err="1"/>
              <a:t>stg_transactions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stg_payments</a:t>
            </a:r>
            <a:r>
              <a:rPr lang="en-IN" sz="800" dirty="0"/>
              <a:t>[("</a:t>
            </a:r>
            <a:r>
              <a:rPr lang="en-IN" sz="800" dirty="0" err="1"/>
              <a:t>stg_payments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stg_creditcard</a:t>
            </a:r>
            <a:r>
              <a:rPr lang="en-IN" sz="800" dirty="0"/>
              <a:t>[("</a:t>
            </a:r>
            <a:r>
              <a:rPr lang="en-IN" sz="800" dirty="0" err="1"/>
              <a:t>stg_creditcard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stg_loans</a:t>
            </a:r>
            <a:r>
              <a:rPr lang="en-IN" sz="800" dirty="0"/>
              <a:t>[("</a:t>
            </a:r>
            <a:r>
              <a:rPr lang="en-IN" sz="800" dirty="0" err="1"/>
              <a:t>stg_loans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stg_cust_profile</a:t>
            </a:r>
            <a:r>
              <a:rPr lang="en-IN" sz="800" dirty="0"/>
              <a:t>[("</a:t>
            </a:r>
            <a:r>
              <a:rPr lang="en-IN" sz="800" dirty="0" err="1"/>
              <a:t>stg_cust_profile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stg_branches</a:t>
            </a:r>
            <a:r>
              <a:rPr lang="en-IN" sz="800" dirty="0"/>
              <a:t>[("</a:t>
            </a:r>
            <a:r>
              <a:rPr lang="en-IN" sz="800" dirty="0" err="1"/>
              <a:t>stg_branches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stg_employees</a:t>
            </a:r>
            <a:r>
              <a:rPr lang="en-IN" sz="800" dirty="0"/>
              <a:t>[("</a:t>
            </a:r>
            <a:r>
              <a:rPr lang="en-IN" sz="800" dirty="0" err="1"/>
              <a:t>stg_employees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</a:t>
            </a:r>
            <a:r>
              <a:rPr lang="en-IN" sz="800" b="1" dirty="0"/>
              <a:t>subgraph</a:t>
            </a:r>
            <a:r>
              <a:rPr lang="en-IN" sz="800" dirty="0"/>
              <a:t> ODS["ODS Layer - </a:t>
            </a:r>
            <a:r>
              <a:rPr lang="en-IN" sz="800" dirty="0" err="1"/>
              <a:t>odsdb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ods_accounts</a:t>
            </a:r>
            <a:r>
              <a:rPr lang="en-IN" sz="800" dirty="0"/>
              <a:t>[("</a:t>
            </a:r>
            <a:r>
              <a:rPr lang="en-IN" sz="800" dirty="0" err="1"/>
              <a:t>ods_accounts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ods_transactions</a:t>
            </a:r>
            <a:r>
              <a:rPr lang="en-IN" sz="800" dirty="0"/>
              <a:t>[("</a:t>
            </a:r>
            <a:r>
              <a:rPr lang="en-IN" sz="800" dirty="0" err="1"/>
              <a:t>ods_transactions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ods_payments</a:t>
            </a:r>
            <a:r>
              <a:rPr lang="en-IN" sz="800" dirty="0"/>
              <a:t>[("</a:t>
            </a:r>
            <a:r>
              <a:rPr lang="en-IN" sz="800" dirty="0" err="1"/>
              <a:t>ods_payments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ods_creditcard</a:t>
            </a:r>
            <a:r>
              <a:rPr lang="en-IN" sz="800" dirty="0"/>
              <a:t>[("</a:t>
            </a:r>
            <a:r>
              <a:rPr lang="en-IN" sz="800" dirty="0" err="1"/>
              <a:t>ods_creditcard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ods_loans</a:t>
            </a:r>
            <a:r>
              <a:rPr lang="en-IN" sz="800" dirty="0"/>
              <a:t>[("</a:t>
            </a:r>
            <a:r>
              <a:rPr lang="en-IN" sz="800" dirty="0" err="1"/>
              <a:t>ods_loans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ods_cust_profile</a:t>
            </a:r>
            <a:r>
              <a:rPr lang="en-IN" sz="800" dirty="0"/>
              <a:t>[("</a:t>
            </a:r>
            <a:r>
              <a:rPr lang="en-IN" sz="800" dirty="0" err="1"/>
              <a:t>ods_cust_profile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ods_branches</a:t>
            </a:r>
            <a:r>
              <a:rPr lang="en-IN" sz="800" dirty="0"/>
              <a:t>[("</a:t>
            </a:r>
            <a:r>
              <a:rPr lang="en-IN" sz="800" dirty="0" err="1"/>
              <a:t>ods_branches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ods_employees</a:t>
            </a:r>
            <a:r>
              <a:rPr lang="en-IN" sz="800" dirty="0"/>
              <a:t>[("</a:t>
            </a:r>
            <a:r>
              <a:rPr lang="en-IN" sz="800" dirty="0" err="1"/>
              <a:t>ods_employees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</a:t>
            </a:r>
            <a:r>
              <a:rPr lang="en-IN" sz="800" b="1" dirty="0"/>
              <a:t>subgraph</a:t>
            </a:r>
            <a:r>
              <a:rPr lang="en-IN" sz="800" dirty="0"/>
              <a:t> EDW["EDW Layer - </a:t>
            </a:r>
            <a:r>
              <a:rPr lang="en-IN" sz="800" dirty="0" err="1"/>
              <a:t>edwdb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dim_customers</a:t>
            </a:r>
            <a:r>
              <a:rPr lang="en-IN" sz="800" dirty="0"/>
              <a:t>[("</a:t>
            </a:r>
            <a:r>
              <a:rPr lang="en-IN" sz="800" dirty="0" err="1"/>
              <a:t>dim_customers</a:t>
            </a:r>
            <a:r>
              <a:rPr lang="en-IN" sz="800" dirty="0"/>
              <a:t> SCD1")]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dim_branches</a:t>
            </a:r>
            <a:r>
              <a:rPr lang="en-IN" sz="800" dirty="0"/>
              <a:t>[("</a:t>
            </a:r>
            <a:r>
              <a:rPr lang="en-IN" sz="800" dirty="0" err="1"/>
              <a:t>dim_branches</a:t>
            </a:r>
            <a:r>
              <a:rPr lang="en-IN" sz="800" dirty="0"/>
              <a:t> SCD2")]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dim_employees</a:t>
            </a:r>
            <a:r>
              <a:rPr lang="en-IN" sz="800" dirty="0"/>
              <a:t>[("</a:t>
            </a:r>
            <a:r>
              <a:rPr lang="en-IN" sz="800" dirty="0" err="1"/>
              <a:t>dim_employees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dim_loans</a:t>
            </a:r>
            <a:r>
              <a:rPr lang="en-IN" sz="800" dirty="0"/>
              <a:t>[("</a:t>
            </a:r>
            <a:r>
              <a:rPr lang="en-IN" sz="800" dirty="0" err="1"/>
              <a:t>dim_loans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</a:t>
            </a:r>
            <a:r>
              <a:rPr lang="en-IN" sz="800" b="1" dirty="0"/>
              <a:t>subgraph</a:t>
            </a:r>
            <a:r>
              <a:rPr lang="en-IN" sz="800" dirty="0"/>
              <a:t> </a:t>
            </a:r>
            <a:r>
              <a:rPr lang="en-IN" sz="800" dirty="0" err="1"/>
              <a:t>trans_mart</a:t>
            </a:r>
            <a:r>
              <a:rPr lang="en-IN" sz="800" dirty="0"/>
              <a:t>["</a:t>
            </a:r>
            <a:r>
              <a:rPr lang="en-IN" sz="800" dirty="0" err="1"/>
              <a:t>trans_mart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fact_transactions</a:t>
            </a:r>
            <a:r>
              <a:rPr lang="en-IN" sz="800" dirty="0"/>
              <a:t>[("</a:t>
            </a:r>
            <a:r>
              <a:rPr lang="en-IN" sz="800" dirty="0" err="1"/>
              <a:t>fact_transactions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</a:t>
            </a:r>
            <a:r>
              <a:rPr lang="en-IN" sz="800" b="1" dirty="0"/>
              <a:t>subgraph</a:t>
            </a:r>
            <a:r>
              <a:rPr lang="en-IN" sz="800" dirty="0"/>
              <a:t> </a:t>
            </a:r>
            <a:r>
              <a:rPr lang="en-IN" sz="800" dirty="0" err="1"/>
              <a:t>payment_mart</a:t>
            </a:r>
            <a:r>
              <a:rPr lang="en-IN" sz="800" dirty="0"/>
              <a:t>["</a:t>
            </a:r>
            <a:r>
              <a:rPr lang="en-IN" sz="800" dirty="0" err="1"/>
              <a:t>payment_mart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fact_payments</a:t>
            </a:r>
            <a:r>
              <a:rPr lang="en-IN" sz="800" dirty="0"/>
              <a:t>[("</a:t>
            </a:r>
            <a:r>
              <a:rPr lang="en-IN" sz="800" dirty="0" err="1"/>
              <a:t>fact_payments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</a:t>
            </a:r>
            <a:r>
              <a:rPr lang="en-IN" sz="800" b="1" dirty="0"/>
              <a:t>subgraph</a:t>
            </a:r>
            <a:r>
              <a:rPr lang="en-IN" sz="800" dirty="0"/>
              <a:t> </a:t>
            </a:r>
            <a:r>
              <a:rPr lang="en-IN" sz="800" dirty="0" err="1"/>
              <a:t>cc_mart</a:t>
            </a:r>
            <a:r>
              <a:rPr lang="en-IN" sz="800" dirty="0"/>
              <a:t>["</a:t>
            </a:r>
            <a:r>
              <a:rPr lang="en-IN" sz="800" dirty="0" err="1"/>
              <a:t>cc_mart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fact_creditcard</a:t>
            </a:r>
            <a:r>
              <a:rPr lang="en-IN" sz="800" dirty="0"/>
              <a:t>[("</a:t>
            </a:r>
            <a:r>
              <a:rPr lang="en-IN" sz="800" dirty="0" err="1"/>
              <a:t>fact_creditcard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</a:t>
            </a:r>
            <a:r>
              <a:rPr lang="en-IN" sz="800" b="1" dirty="0"/>
              <a:t>subgraph</a:t>
            </a:r>
            <a:r>
              <a:rPr lang="en-IN" sz="800" dirty="0"/>
              <a:t> </a:t>
            </a:r>
            <a:r>
              <a:rPr lang="en-IN" sz="800" dirty="0" err="1"/>
              <a:t>loan_mart</a:t>
            </a:r>
            <a:r>
              <a:rPr lang="en-IN" sz="800" dirty="0"/>
              <a:t>["</a:t>
            </a:r>
            <a:r>
              <a:rPr lang="en-IN" sz="800" dirty="0" err="1"/>
              <a:t>loan_mart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fact_loans</a:t>
            </a:r>
            <a:r>
              <a:rPr lang="en-IN" sz="800" dirty="0"/>
              <a:t>[("</a:t>
            </a:r>
            <a:r>
              <a:rPr lang="en-IN" sz="800" dirty="0" err="1"/>
              <a:t>fact_loans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</a:t>
            </a:r>
            <a:r>
              <a:rPr lang="en-IN" sz="800" b="1" dirty="0"/>
              <a:t>subgraph</a:t>
            </a:r>
            <a:r>
              <a:rPr lang="en-IN" sz="800" dirty="0"/>
              <a:t> MARTS["Data Marts"]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trans_mart</a:t>
            </a:r>
            <a:endParaRPr lang="en-IN" sz="800" dirty="0"/>
          </a:p>
          <a:p>
            <a:r>
              <a:rPr lang="en-IN" sz="800" dirty="0"/>
              <a:t>        </a:t>
            </a:r>
            <a:r>
              <a:rPr lang="en-IN" sz="800" dirty="0" err="1"/>
              <a:t>payment_mart</a:t>
            </a:r>
            <a:endParaRPr lang="en-IN" sz="800" dirty="0"/>
          </a:p>
          <a:p>
            <a:r>
              <a:rPr lang="en-IN" sz="800" dirty="0"/>
              <a:t>        </a:t>
            </a:r>
            <a:r>
              <a:rPr lang="en-IN" sz="800" dirty="0" err="1"/>
              <a:t>cc_mart</a:t>
            </a:r>
            <a:endParaRPr lang="en-IN" sz="800" dirty="0"/>
          </a:p>
          <a:p>
            <a:r>
              <a:rPr lang="en-IN" sz="800" dirty="0"/>
              <a:t>        </a:t>
            </a:r>
            <a:r>
              <a:rPr lang="en-IN" sz="800" dirty="0" err="1"/>
              <a:t>loan_mart</a:t>
            </a:r>
            <a:endParaRPr lang="en-IN" sz="800" dirty="0"/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</a:t>
            </a:r>
            <a:r>
              <a:rPr lang="en-IN" sz="800" b="1" dirty="0"/>
              <a:t>subgraph</a:t>
            </a:r>
            <a:r>
              <a:rPr lang="en-IN" sz="800" dirty="0"/>
              <a:t> REPORT["Reporting Layer - </a:t>
            </a:r>
            <a:r>
              <a:rPr lang="en-IN" sz="800" dirty="0" err="1"/>
              <a:t>rptdb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rpt_branch_summary</a:t>
            </a:r>
            <a:r>
              <a:rPr lang="en-IN" sz="800" dirty="0"/>
              <a:t>[("</a:t>
            </a:r>
            <a:r>
              <a:rPr lang="en-IN" sz="800" dirty="0" err="1"/>
              <a:t>rpt_branch_summary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vw_top_performing</a:t>
            </a:r>
            <a:r>
              <a:rPr lang="en-IN" sz="800" dirty="0"/>
              <a:t>[("</a:t>
            </a:r>
            <a:r>
              <a:rPr lang="en-IN" sz="800" dirty="0" err="1"/>
              <a:t>vw_top_performing_branches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rpt_suspicious_txn</a:t>
            </a:r>
            <a:r>
              <a:rPr lang="en-IN" sz="800" dirty="0"/>
              <a:t>[("</a:t>
            </a:r>
            <a:r>
              <a:rPr lang="en-IN" sz="800" dirty="0" err="1"/>
              <a:t>rpt_suspicious_transactions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vw_branch_stats</a:t>
            </a:r>
            <a:r>
              <a:rPr lang="en-IN" sz="800" dirty="0"/>
              <a:t>[("</a:t>
            </a:r>
            <a:r>
              <a:rPr lang="en-IN" sz="800" dirty="0" err="1"/>
              <a:t>vw_branch_summary_stats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vw_suspicious_details</a:t>
            </a:r>
            <a:r>
              <a:rPr lang="en-IN" sz="800" dirty="0"/>
              <a:t>[("</a:t>
            </a:r>
            <a:r>
              <a:rPr lang="en-IN" sz="800" dirty="0" err="1"/>
              <a:t>vw_suspicious_transactions_details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rpt_loan_summary</a:t>
            </a:r>
            <a:r>
              <a:rPr lang="en-IN" sz="800" dirty="0"/>
              <a:t>[("</a:t>
            </a:r>
            <a:r>
              <a:rPr lang="en-IN" sz="800" dirty="0" err="1"/>
              <a:t>rpt_loan_summary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  </a:t>
            </a:r>
            <a:r>
              <a:rPr lang="en-IN" sz="800" dirty="0" err="1"/>
              <a:t>stg_accounts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ods_accounts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stg_transactions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ods_transactions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stg_payments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ods_payments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stg_creditcard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ods_creditcard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stg_loans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ods_loans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stg_cust_profile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ods_cust_profile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stg_branches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ods_branches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stg_employees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ods_employees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  </a:t>
            </a:r>
            <a:r>
              <a:rPr lang="en-IN" sz="800" dirty="0" err="1"/>
              <a:t>ods_cust_profile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dim_customers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ods_branches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dim_branches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ods_employees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dim_employees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ods_loans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dim_loans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  </a:t>
            </a:r>
            <a:r>
              <a:rPr lang="en-IN" sz="800" dirty="0" err="1"/>
              <a:t>ods_transactions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fact_transactions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ods_payments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fact_payments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ods_creditcard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fact_creditcard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ods_loans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fact_loans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  </a:t>
            </a:r>
            <a:r>
              <a:rPr lang="en-IN" sz="800" dirty="0" err="1"/>
              <a:t>dim_branches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fact_loans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dim_customers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fact_loans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dim_employees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fact_loans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  </a:t>
            </a:r>
            <a:r>
              <a:rPr lang="en-IN" sz="800" dirty="0" err="1"/>
              <a:t>dim_branches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dim_customers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ods_accounts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fact_payments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fact_transactions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r>
              <a:rPr lang="en-IN" sz="800" dirty="0"/>
              <a:t> </a:t>
            </a:r>
            <a:r>
              <a:rPr lang="en-IN" sz="800" b="1" dirty="0"/>
              <a:t>&amp;</a:t>
            </a:r>
            <a:r>
              <a:rPr lang="en-IN" sz="800" dirty="0"/>
              <a:t> </a:t>
            </a:r>
            <a:r>
              <a:rPr lang="en-IN" sz="800" dirty="0" err="1"/>
              <a:t>rpt_suspicious_txn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fact_loans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rpt_loan_summary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  </a:t>
            </a:r>
            <a:r>
              <a:rPr lang="en-IN" sz="800" dirty="0" err="1"/>
              <a:t>rpt_branch_summary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vw_top_performing</a:t>
            </a:r>
            <a:r>
              <a:rPr lang="en-IN" sz="800" dirty="0"/>
              <a:t> </a:t>
            </a:r>
            <a:r>
              <a:rPr lang="en-IN" sz="800" b="1" dirty="0"/>
              <a:t>&amp;</a:t>
            </a:r>
            <a:r>
              <a:rPr lang="en-IN" sz="800" dirty="0"/>
              <a:t> </a:t>
            </a:r>
            <a:r>
              <a:rPr lang="en-IN" sz="800" dirty="0" err="1"/>
              <a:t>vw_branch_stats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rpt_suspicious_txn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vw_suspicious_details</a:t>
            </a:r>
            <a:endParaRPr lang="en-IN" sz="800" dirty="0"/>
          </a:p>
          <a:p>
            <a:r>
              <a:rPr lang="en-IN" sz="800" dirty="0"/>
              <a:t/>
            </a:r>
            <a:br>
              <a:rPr lang="en-IN" sz="800" dirty="0"/>
            </a:br>
            <a:r>
              <a:rPr lang="en-IN" sz="800" dirty="0"/>
              <a:t>    n1["Source Files"]</a:t>
            </a:r>
          </a:p>
          <a:p>
            <a:r>
              <a:rPr lang="en-IN" sz="800" dirty="0"/>
              <a:t>    n1@{ shape: card }</a:t>
            </a:r>
          </a:p>
          <a:p>
            <a:r>
              <a:rPr lang="en-IN" sz="800" dirty="0"/>
              <a:t>    style n1 </a:t>
            </a:r>
            <a:r>
              <a:rPr lang="en-IN" sz="800" dirty="0" err="1"/>
              <a:t>color</a:t>
            </a:r>
            <a:r>
              <a:rPr lang="en-IN" sz="800" dirty="0"/>
              <a:t>:#</a:t>
            </a:r>
            <a:r>
              <a:rPr lang="en-IN" sz="800" dirty="0" smtClean="0"/>
              <a:t>000000</a:t>
            </a:r>
            <a:endParaRPr lang="en-IN" sz="800" dirty="0"/>
          </a:p>
        </p:txBody>
      </p:sp>
      <p:pic>
        <p:nvPicPr>
          <p:cNvPr id="19458" name="Picture 2" descr="C:\Users\moham\Downloads\Untitled diagram _ Mermaid Chart-2025-09-28-0607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656" y="809176"/>
            <a:ext cx="7960005" cy="578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0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15071" y="764704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Technical Outcome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8804" y="1294471"/>
            <a:ext cx="11213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unified/Converged/Consolidated,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multi-layered data warehouse that integrates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raw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into a structured, historical, and business-ready repository with support for both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granular (low level - age)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aggregated (high level – </a:t>
            </a:r>
            <a:r>
              <a:rPr lang="en-US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age)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analytics.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9336" y="2234440"/>
            <a:ext cx="1094521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Business Outcome</a:t>
            </a:r>
            <a:endParaRPr lang="en-IN" sz="2400" b="1" dirty="0">
              <a:solidFill>
                <a:schemeClr val="dk2"/>
              </a:solidFill>
              <a:latin typeface="Calibri"/>
              <a:ea typeface="Calibri"/>
              <a:cs typeface="Calibri"/>
            </a:endParaRPr>
          </a:p>
          <a:p>
            <a:pPr marL="285750" lvl="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 </a:t>
            </a:r>
            <a:r>
              <a:rPr lang="en-IN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Performance:</a:t>
            </a:r>
            <a:r>
              <a:rPr lang="en-IN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Quick identification of top-performing and underperforming branches.</a:t>
            </a:r>
          </a:p>
          <a:p>
            <a:pPr marL="285750" lvl="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Fraud &amp; Risk Detection: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Automated detection of suspicious transactions through specialized marts.</a:t>
            </a:r>
          </a:p>
          <a:p>
            <a:pPr marL="285750" lvl="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Insights: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Enhanced customer profiling for better services and </a:t>
            </a:r>
            <a:r>
              <a:rPr lang="en-IN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up/cross-selling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Operational Efficiency:</a:t>
            </a: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Removal of duplicate/inconsistent data, enabling faster reporting.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Decision Making: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Trusted reports and dashboards empowering leadership decisions.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648" y="188640"/>
            <a:ext cx="6805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Business </a:t>
            </a:r>
            <a:r>
              <a:rPr lang="en-US" b="1" dirty="0"/>
              <a:t>Analysts/Data Sol Arch/Techno Functional </a:t>
            </a:r>
            <a:r>
              <a:rPr lang="en-US" b="1" dirty="0" smtClean="0"/>
              <a:t>Managers/Data modelers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90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A21DA3B-E67B-8AA5-336B-C916C1CD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 Mesh Architecture">
            <a:extLst>
              <a:ext uri="{FF2B5EF4-FFF2-40B4-BE49-F238E27FC236}">
                <a16:creationId xmlns:a16="http://schemas.microsoft.com/office/drawing/2014/main" xmlns="" id="{64702BDA-4B1F-6BA0-6F51-8A01A9B30A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74890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3" name="AutoShape 4" descr="Data Mesh Architecture">
            <a:extLst>
              <a:ext uri="{FF2B5EF4-FFF2-40B4-BE49-F238E27FC236}">
                <a16:creationId xmlns:a16="http://schemas.microsoft.com/office/drawing/2014/main" xmlns="" id="{B5EE2D80-35CF-EC3A-7077-0AC2453061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863204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4" name="AutoShape 6" descr="Data Mesh Architecture">
            <a:extLst>
              <a:ext uri="{FF2B5EF4-FFF2-40B4-BE49-F238E27FC236}">
                <a16:creationId xmlns:a16="http://schemas.microsoft.com/office/drawing/2014/main" xmlns="" id="{32C4E408-F89A-8193-4C47-AAB0D3345D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977504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xmlns="" id="{3B1A7BB6-1A63-205A-5A55-4FACC8F2C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45" y="1172054"/>
            <a:ext cx="11271251" cy="4407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Google Shape;91;p2"/>
          <p:cNvSpPr txBox="1"/>
          <p:nvPr/>
        </p:nvSpPr>
        <p:spPr>
          <a:xfrm>
            <a:off x="40219" y="48489"/>
            <a:ext cx="936814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End to End Lifecycle of this project - Design &amp; Dev (</a:t>
            </a:r>
            <a:r>
              <a:rPr lang="en-US" sz="24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Business Team/Architects/Modelers/Developers/Platform/Reporting/PS/Test</a:t>
            </a: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</a:pP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ETL – Extract Transform Load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96880" y="1714320"/>
              <a:ext cx="8312400" cy="2781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20" y="1704960"/>
                <a:ext cx="8331120" cy="28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479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881FD7-303D-08DA-C382-2DEE40C3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xmlns="" id="{88113362-0F3F-B986-C6E4-40BCC175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132" y="2628893"/>
            <a:ext cx="8535332" cy="857250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pPr algn="ctr"/>
            <a:r>
              <a:rPr lang="en-US" sz="6700" b="1" dirty="0" smtClean="0">
                <a:solidFill>
                  <a:srgbClr val="FF0000"/>
                </a:solidFill>
              </a:rPr>
              <a:t>Data Modeling</a:t>
            </a:r>
            <a:r>
              <a:rPr lang="en-US" sz="4500" b="1" dirty="0" smtClean="0">
                <a:solidFill>
                  <a:srgbClr val="FF0000"/>
                </a:solidFill>
              </a:rPr>
              <a:t/>
            </a:r>
            <a:br>
              <a:rPr lang="en-US" sz="4500" b="1" dirty="0" smtClean="0">
                <a:solidFill>
                  <a:srgbClr val="FF0000"/>
                </a:solidFill>
              </a:rPr>
            </a:br>
            <a:r>
              <a:rPr lang="en-US" sz="4000" b="1" dirty="0" smtClean="0">
                <a:solidFill>
                  <a:schemeClr val="accent1"/>
                </a:solidFill>
              </a:rPr>
              <a:t>(Source System Analysis &amp; Modeling)</a:t>
            </a:r>
            <a:br>
              <a:rPr lang="en-US" sz="4000" b="1" dirty="0" smtClean="0">
                <a:solidFill>
                  <a:schemeClr val="accent1"/>
                </a:solidFill>
              </a:rPr>
            </a:br>
            <a:r>
              <a:rPr lang="en-US" sz="2700" b="1" dirty="0" smtClean="0">
                <a:solidFill>
                  <a:srgbClr val="00B050"/>
                </a:solidFill>
              </a:rPr>
              <a:t>Data Modeler/Stewards &amp; Data Solution Architect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1344" y="431086"/>
            <a:ext cx="10009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PM/IT Managers/Data analysts/Data Solution Arch/Business Analysts/</a:t>
            </a:r>
            <a:r>
              <a:rPr lang="en-US" b="1" dirty="0" err="1"/>
              <a:t>Func</a:t>
            </a:r>
            <a:r>
              <a:rPr lang="en-US" b="1" dirty="0"/>
              <a:t>. Manager/</a:t>
            </a:r>
            <a:r>
              <a:rPr lang="en-US" b="1" dirty="0">
                <a:solidFill>
                  <a:srgbClr val="00B050"/>
                </a:solidFill>
              </a:rPr>
              <a:t>Data Modeler</a:t>
            </a:r>
            <a:r>
              <a:rPr lang="en-US" dirty="0">
                <a:solidFill>
                  <a:srgbClr val="00B050"/>
                </a:solidFill>
              </a:rPr>
              <a:t> 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(</a:t>
            </a:r>
            <a:r>
              <a:rPr lang="en-US" dirty="0" err="1"/>
              <a:t>Req</a:t>
            </a:r>
            <a:r>
              <a:rPr lang="en-US" dirty="0"/>
              <a:t> Gathered + Analysis) -&gt; Design (Documents (High Level Design/Low Level Design)/flowcharts/Data flow diagrams)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698920" y="3498840"/>
              <a:ext cx="4413600" cy="1092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9560" y="3489480"/>
                <a:ext cx="4432320" cy="111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3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Modeling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3" descr="Data mod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3013" y="633417"/>
            <a:ext cx="5940891" cy="552082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70080" y="1174680"/>
              <a:ext cx="7594920" cy="4439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0720" y="1165320"/>
                <a:ext cx="7613640" cy="4457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>
            <a:off x="7304316" y="1165394"/>
            <a:ext cx="312136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18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Dwh</a:t>
            </a:r>
            <a:r>
              <a:rPr lang="en-US" sz="1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18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highlevel</a:t>
            </a:r>
            <a:r>
              <a:rPr lang="en-US" sz="1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layers</a:t>
            </a:r>
            <a:endParaRPr lang="en-US" sz="1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85198" y="3287753"/>
            <a:ext cx="41088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1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Entity relationship diagrams</a:t>
            </a:r>
            <a:endParaRPr lang="en-US" sz="1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57116" y="5517232"/>
            <a:ext cx="56348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1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1. </a:t>
            </a:r>
            <a:r>
              <a:rPr lang="en-US" sz="18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Dfd</a:t>
            </a:r>
            <a:r>
              <a:rPr lang="en-US" sz="1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– data flow diagrams (step1)</a:t>
            </a:r>
          </a:p>
          <a:p>
            <a:pPr algn="ctr"/>
            <a:r>
              <a:rPr lang="en-US" sz="1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2. </a:t>
            </a:r>
            <a:r>
              <a:rPr lang="en-US" sz="18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Ddls</a:t>
            </a:r>
            <a:r>
              <a:rPr lang="en-US" sz="1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(data definition language) (step2)</a:t>
            </a:r>
            <a:endParaRPr lang="en-US" sz="1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65" y="764704"/>
            <a:ext cx="12192002" cy="16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/>
          <p:nvPr/>
        </p:nvSpPr>
        <p:spPr>
          <a:xfrm>
            <a:off x="112045" y="2996952"/>
            <a:ext cx="34636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Mermaid – Flowchart ()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9879" y="3573016"/>
            <a:ext cx="35798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flowchart TD</a:t>
            </a:r>
          </a:p>
          <a:p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A[Source Systems] --&gt; B[Staging Layer]</a:t>
            </a:r>
          </a:p>
          <a:p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B --&gt; C[ODS Layer]</a:t>
            </a:r>
          </a:p>
          <a:p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C --&gt; D[EDW Layer]</a:t>
            </a:r>
          </a:p>
          <a:p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D --&gt; E[Data Marts]</a:t>
            </a:r>
          </a:p>
          <a:p>
            <a:r>
              <a:rPr lang="en-US" sz="16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E --&gt; F[BI Reports / Dashboards</a:t>
            </a:r>
            <a:r>
              <a:rPr lang="en-US" sz="16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6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91;p2"/>
          <p:cNvSpPr txBox="1"/>
          <p:nvPr/>
        </p:nvSpPr>
        <p:spPr>
          <a:xfrm>
            <a:off x="162585" y="188640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</a:pPr>
            <a:r>
              <a:rPr lang="en-US" sz="2400" b="1" i="0" u="none" strike="noStrike" cap="none" dirty="0" err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Datawarehouse</a:t>
            </a:r>
            <a:r>
              <a:rPr lang="en-US" sz="2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Layers (high level)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7848" y="2687360"/>
            <a:ext cx="7344816" cy="3600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IN" sz="1200" b="1" dirty="0"/>
              <a:t>flowchart</a:t>
            </a:r>
            <a:r>
              <a:rPr lang="en-IN" sz="1200" dirty="0"/>
              <a:t> LR</a:t>
            </a:r>
          </a:p>
          <a:p>
            <a:r>
              <a:rPr lang="en-IN" sz="1200" dirty="0"/>
              <a:t/>
            </a:r>
            <a:br>
              <a:rPr lang="en-IN" sz="1200" dirty="0"/>
            </a:br>
            <a:r>
              <a:rPr lang="en-IN" sz="1200" dirty="0"/>
              <a:t>    A[Staging Layer&lt;</a:t>
            </a:r>
            <a:r>
              <a:rPr lang="en-IN" sz="1200" dirty="0" err="1"/>
              <a:t>br</a:t>
            </a:r>
            <a:r>
              <a:rPr lang="en-IN" sz="1200" dirty="0"/>
              <a:t>/&gt;- Landing zone for raw data&lt;</a:t>
            </a:r>
            <a:r>
              <a:rPr lang="en-IN" sz="1200" dirty="0" err="1"/>
              <a:t>br</a:t>
            </a:r>
            <a:r>
              <a:rPr lang="en-IN" sz="1200" dirty="0"/>
              <a:t>/&gt;- Stores data exactly as received&lt;</a:t>
            </a:r>
            <a:r>
              <a:rPr lang="en-IN" sz="1200" dirty="0" err="1"/>
              <a:t>br</a:t>
            </a:r>
            <a:r>
              <a:rPr lang="en-IN" sz="1200" dirty="0"/>
              <a:t>/&gt;- Enables auditing &amp; reprocessing&lt;</a:t>
            </a:r>
            <a:r>
              <a:rPr lang="en-IN" sz="1200" dirty="0" err="1"/>
              <a:t>br</a:t>
            </a:r>
            <a:r>
              <a:rPr lang="en-IN" sz="1200" dirty="0"/>
              <a:t>/&gt;- Minimal transformation] </a:t>
            </a:r>
          </a:p>
          <a:p>
            <a:r>
              <a:rPr lang="en-IN" sz="1200" dirty="0"/>
              <a:t>    </a:t>
            </a:r>
            <a:r>
              <a:rPr lang="en-IN" sz="1200" b="1" dirty="0"/>
              <a:t>--&gt;</a:t>
            </a:r>
            <a:r>
              <a:rPr lang="en-IN" sz="1200" dirty="0"/>
              <a:t> </a:t>
            </a:r>
          </a:p>
          <a:p>
            <a:r>
              <a:rPr lang="en-IN" sz="1200" dirty="0"/>
              <a:t>    B[ODS Layer&lt;</a:t>
            </a:r>
            <a:r>
              <a:rPr lang="en-IN" sz="1200" dirty="0" err="1"/>
              <a:t>br</a:t>
            </a:r>
            <a:r>
              <a:rPr lang="en-IN" sz="1200" dirty="0"/>
              <a:t>/&gt;- Cleaned &amp; standardized data&lt;</a:t>
            </a:r>
            <a:r>
              <a:rPr lang="en-IN" sz="1200" dirty="0" err="1"/>
              <a:t>br</a:t>
            </a:r>
            <a:r>
              <a:rPr lang="en-IN" sz="1200" dirty="0"/>
              <a:t>/&gt;- Removes duplicates &amp; fixes formats&lt;</a:t>
            </a:r>
            <a:r>
              <a:rPr lang="en-IN" sz="1200" dirty="0" err="1"/>
              <a:t>br</a:t>
            </a:r>
            <a:r>
              <a:rPr lang="en-IN" sz="1200" dirty="0"/>
              <a:t>/&gt;- Standardizes units &amp; codes&lt;</a:t>
            </a:r>
            <a:r>
              <a:rPr lang="en-IN" sz="1200" dirty="0" err="1"/>
              <a:t>br</a:t>
            </a:r>
            <a:r>
              <a:rPr lang="en-IN" sz="1200" dirty="0"/>
              <a:t>/&gt;- Integrates multiple sources]</a:t>
            </a:r>
          </a:p>
          <a:p>
            <a:r>
              <a:rPr lang="en-IN" sz="1200" dirty="0"/>
              <a:t/>
            </a:r>
            <a:br>
              <a:rPr lang="en-IN" sz="1200" dirty="0"/>
            </a:br>
            <a:r>
              <a:rPr lang="en-IN" sz="1200" dirty="0"/>
              <a:t>    B </a:t>
            </a:r>
            <a:r>
              <a:rPr lang="en-IN" sz="1200" b="1" dirty="0"/>
              <a:t>--&gt;</a:t>
            </a:r>
            <a:r>
              <a:rPr lang="en-IN" sz="1200" dirty="0"/>
              <a:t> </a:t>
            </a:r>
          </a:p>
          <a:p>
            <a:r>
              <a:rPr lang="en-IN" sz="1200" dirty="0"/>
              <a:t>    C[EDW Layer&lt;</a:t>
            </a:r>
            <a:r>
              <a:rPr lang="en-IN" sz="1200" dirty="0" err="1"/>
              <a:t>br</a:t>
            </a:r>
            <a:r>
              <a:rPr lang="en-IN" sz="1200" dirty="0"/>
              <a:t>/&gt;- Central historical repository&lt;</a:t>
            </a:r>
            <a:r>
              <a:rPr lang="en-IN" sz="1200" dirty="0" err="1"/>
              <a:t>br</a:t>
            </a:r>
            <a:r>
              <a:rPr lang="en-IN" sz="1200" dirty="0"/>
              <a:t>/&gt;- Stores Dimensions scd1 or scd2 &amp; Facts&lt;</a:t>
            </a:r>
            <a:r>
              <a:rPr lang="en-IN" sz="1200" dirty="0" err="1"/>
              <a:t>br</a:t>
            </a:r>
            <a:r>
              <a:rPr lang="en-IN" sz="1200" dirty="0"/>
              <a:t>/&gt;- Applies business rules &amp; derived metrics&lt;</a:t>
            </a:r>
            <a:r>
              <a:rPr lang="en-IN" sz="1200" dirty="0" err="1"/>
              <a:t>br</a:t>
            </a:r>
            <a:r>
              <a:rPr lang="en-IN" sz="1200" dirty="0"/>
              <a:t>/&gt;- Single source of truth]</a:t>
            </a:r>
          </a:p>
          <a:p>
            <a:r>
              <a:rPr lang="en-IN" sz="1200" dirty="0"/>
              <a:t/>
            </a:r>
            <a:br>
              <a:rPr lang="en-IN" sz="1200" dirty="0"/>
            </a:br>
            <a:r>
              <a:rPr lang="en-IN" sz="1200" dirty="0"/>
              <a:t>    C </a:t>
            </a:r>
            <a:r>
              <a:rPr lang="en-IN" sz="1200" b="1" dirty="0"/>
              <a:t>--&gt;</a:t>
            </a:r>
            <a:r>
              <a:rPr lang="en-IN" sz="1200" dirty="0"/>
              <a:t> </a:t>
            </a:r>
          </a:p>
          <a:p>
            <a:r>
              <a:rPr lang="en-IN" sz="1200" dirty="0"/>
              <a:t>    D[Data Marts&lt;</a:t>
            </a:r>
            <a:r>
              <a:rPr lang="en-IN" sz="1200" dirty="0" err="1"/>
              <a:t>br</a:t>
            </a:r>
            <a:r>
              <a:rPr lang="en-IN" sz="1200" dirty="0"/>
              <a:t>/&gt;- Subject-specific datasets&lt;</a:t>
            </a:r>
            <a:r>
              <a:rPr lang="en-IN" sz="1200" dirty="0" err="1"/>
              <a:t>br</a:t>
            </a:r>
            <a:r>
              <a:rPr lang="en-IN" sz="1200" dirty="0"/>
              <a:t>/&gt;- Aggregations &amp; KPIs for departments&lt;</a:t>
            </a:r>
            <a:r>
              <a:rPr lang="en-IN" sz="1200" dirty="0" err="1"/>
              <a:t>br</a:t>
            </a:r>
            <a:r>
              <a:rPr lang="en-IN" sz="1200" dirty="0"/>
              <a:t>/&gt;- Improves performance&lt;</a:t>
            </a:r>
            <a:r>
              <a:rPr lang="en-IN" sz="1200" dirty="0" err="1"/>
              <a:t>br</a:t>
            </a:r>
            <a:r>
              <a:rPr lang="en-IN" sz="1200" dirty="0"/>
              <a:t>/&gt;- Department-focused views]</a:t>
            </a:r>
          </a:p>
          <a:p>
            <a:r>
              <a:rPr lang="en-IN" sz="1200" dirty="0"/>
              <a:t/>
            </a:r>
            <a:br>
              <a:rPr lang="en-IN" sz="1200" dirty="0"/>
            </a:br>
            <a:r>
              <a:rPr lang="en-IN" sz="1200" dirty="0"/>
              <a:t>    D </a:t>
            </a:r>
            <a:r>
              <a:rPr lang="en-IN" sz="1200" b="1" dirty="0"/>
              <a:t>--&gt;</a:t>
            </a:r>
            <a:r>
              <a:rPr lang="en-IN" sz="1200" dirty="0"/>
              <a:t> </a:t>
            </a:r>
          </a:p>
          <a:p>
            <a:r>
              <a:rPr lang="en-IN" sz="1200" dirty="0"/>
              <a:t>    E[Reporting Layer&lt;</a:t>
            </a:r>
            <a:r>
              <a:rPr lang="en-IN" sz="1200" dirty="0" err="1"/>
              <a:t>br</a:t>
            </a:r>
            <a:r>
              <a:rPr lang="en-IN" sz="1200" dirty="0"/>
              <a:t>/&gt;- Presentation-ready data&lt;</a:t>
            </a:r>
            <a:r>
              <a:rPr lang="en-IN" sz="1200" dirty="0" err="1"/>
              <a:t>br</a:t>
            </a:r>
            <a:r>
              <a:rPr lang="en-IN" sz="1200" dirty="0"/>
              <a:t>/&gt;- Pre-aggregated &amp; formatted&lt;</a:t>
            </a:r>
            <a:r>
              <a:rPr lang="en-IN" sz="1200" dirty="0" err="1"/>
              <a:t>br</a:t>
            </a:r>
            <a:r>
              <a:rPr lang="en-IN" sz="1200" dirty="0"/>
              <a:t>/&gt;- Supports dashboards &amp; BI tools&lt;</a:t>
            </a:r>
            <a:r>
              <a:rPr lang="en-IN" sz="1200" dirty="0" err="1"/>
              <a:t>br</a:t>
            </a:r>
            <a:r>
              <a:rPr lang="en-IN" sz="1200" dirty="0"/>
              <a:t>/&gt;- Applies security filters</a:t>
            </a:r>
            <a:r>
              <a:rPr lang="en-IN" sz="1200" dirty="0" smtClean="0"/>
              <a:t>]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970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Conceptual Data Model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352" y="620688"/>
            <a:ext cx="7887096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 System Analysis</a:t>
            </a:r>
            <a:endPara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 –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Represents banking branches.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–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Represents individuals or organizations with accounts/loans/cards.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 –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Staff working in branches.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Account –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Customer’s bank accounts (savings, current, etc.).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Loan –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Loan products taken by customers.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 Card –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 card issued to customers.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 –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Payments made through cards, loans, or accounts.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Transaction –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monetary activities (deposits, withdrawals, transfers, purchases).</a:t>
            </a:r>
          </a:p>
          <a:p>
            <a:endPara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Requirements &amp; relational rules (high level)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 – Employee: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Each branch employs many employees.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 – Customer: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Customers are associated with a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– Account: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customer can have multiple accounts; each account belongs to one customer.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– Loan: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customer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take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Zero/One/Many loans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– Credit Card: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customer can hold multiple credit cards.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Account – Transaction: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Each account has many transactions.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Credit Card – Payment: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Payments are linked to a credit card.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Loan – Payment: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Payments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also be linked to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loans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0440" y="450720"/>
              <a:ext cx="5340600" cy="5620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80" y="441360"/>
                <a:ext cx="5359320" cy="56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02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5800" y="81585"/>
            <a:ext cx="6105367" cy="6234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Logical </a:t>
            </a: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model </a:t>
            </a:r>
            <a:r>
              <a:rPr 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ER </a:t>
            </a: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Diagram 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336" y="692696"/>
            <a:ext cx="395012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erDiagram</a:t>
            </a:r>
            <a:endParaRPr lang="en-US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Entity1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||--o{ Entity2 : "relation name"</a:t>
            </a:r>
          </a:p>
          <a:p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||--||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SSN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"One to One"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||--|{ Orders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"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to Zero/Many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Orders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}o--||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"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Zero/Many to One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}o--o{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Zero/Many to Zero/Many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}|--|{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 :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One/Many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One/Many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910" y="2293134"/>
            <a:ext cx="1802096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" b="1" dirty="0" err="1"/>
              <a:t>erDiagram</a:t>
            </a:r>
            <a:endParaRPr lang="en-IN" sz="400" dirty="0"/>
          </a:p>
          <a:p>
            <a:r>
              <a:rPr lang="en-IN" sz="400" dirty="0"/>
              <a:t>    ACCOUNTS </a:t>
            </a:r>
            <a:r>
              <a:rPr lang="en-IN" sz="400" b="1" dirty="0"/>
              <a:t>{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AccountID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AccountType</a:t>
            </a:r>
            <a:endParaRPr lang="en-IN" sz="400" dirty="0"/>
          </a:p>
          <a:p>
            <a:r>
              <a:rPr lang="en-IN" sz="400" dirty="0"/>
              <a:t>        float Balance</a:t>
            </a:r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CreditScore</a:t>
            </a:r>
            <a:endParaRPr lang="en-IN" sz="400" dirty="0"/>
          </a:p>
          <a:p>
            <a:r>
              <a:rPr lang="en-IN" sz="400" dirty="0"/>
              <a:t>        string Currency</a:t>
            </a:r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CustomerID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DateOpened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ManagerID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load_dt</a:t>
            </a:r>
            <a:endParaRPr lang="en-IN" sz="400" dirty="0"/>
          </a:p>
          <a:p>
            <a:r>
              <a:rPr lang="en-IN" sz="400" dirty="0"/>
              <a:t>        timestamp </a:t>
            </a:r>
            <a:r>
              <a:rPr lang="en-IN" sz="400" dirty="0" err="1"/>
              <a:t>load_ts</a:t>
            </a:r>
            <a:endParaRPr lang="en-IN" sz="400" dirty="0"/>
          </a:p>
          <a:p>
            <a:r>
              <a:rPr lang="en-IN" sz="400" dirty="0"/>
              <a:t>    </a:t>
            </a:r>
            <a:r>
              <a:rPr lang="en-IN" sz="400" b="1" dirty="0"/>
              <a:t>}</a:t>
            </a:r>
            <a:endParaRPr lang="en-IN" sz="400" dirty="0"/>
          </a:p>
          <a:p>
            <a:r>
              <a:rPr lang="en-IN" sz="400" dirty="0"/>
              <a:t/>
            </a:r>
            <a:br>
              <a:rPr lang="en-IN" sz="400" dirty="0"/>
            </a:br>
            <a:r>
              <a:rPr lang="en-IN" sz="400" dirty="0"/>
              <a:t>    TRANSACTIONS </a:t>
            </a:r>
            <a:r>
              <a:rPr lang="en-IN" sz="400" b="1" dirty="0"/>
              <a:t>{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AccountID</a:t>
            </a:r>
            <a:endParaRPr lang="en-IN" sz="400" dirty="0"/>
          </a:p>
          <a:p>
            <a:r>
              <a:rPr lang="en-IN" sz="400" dirty="0"/>
              <a:t>        float Amount</a:t>
            </a:r>
          </a:p>
          <a:p>
            <a:r>
              <a:rPr lang="en-IN" sz="400" dirty="0"/>
              <a:t>        string Currency</a:t>
            </a:r>
          </a:p>
          <a:p>
            <a:r>
              <a:rPr lang="en-IN" sz="400" dirty="0"/>
              <a:t>        string Description</a:t>
            </a:r>
          </a:p>
          <a:p>
            <a:r>
              <a:rPr lang="en-IN" sz="400" dirty="0"/>
              <a:t>        </a:t>
            </a:r>
            <a:r>
              <a:rPr lang="en-IN" sz="400" dirty="0" err="1"/>
              <a:t>datetime</a:t>
            </a:r>
            <a:r>
              <a:rPr lang="en-IN" sz="400" dirty="0"/>
              <a:t> </a:t>
            </a:r>
            <a:r>
              <a:rPr lang="en-IN" sz="400" dirty="0" err="1"/>
              <a:t>EventTs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boolean</a:t>
            </a:r>
            <a:r>
              <a:rPr lang="en-IN" sz="400" dirty="0"/>
              <a:t> Suspicious</a:t>
            </a:r>
          </a:p>
          <a:p>
            <a:r>
              <a:rPr lang="en-IN" sz="400" dirty="0"/>
              <a:t>        date </a:t>
            </a:r>
            <a:r>
              <a:rPr lang="en-IN" sz="400" dirty="0" err="1"/>
              <a:t>TransactionDate</a:t>
            </a:r>
            <a:endParaRPr lang="en-IN" sz="400" dirty="0"/>
          </a:p>
          <a:p>
            <a:r>
              <a:rPr lang="en-IN" sz="400" dirty="0"/>
              <a:t>        float </a:t>
            </a:r>
            <a:r>
              <a:rPr lang="en-IN" sz="400" dirty="0" err="1"/>
              <a:t>TransactionFee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TransactionID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TransactionType</a:t>
            </a:r>
            <a:endParaRPr lang="en-IN" sz="400" dirty="0"/>
          </a:p>
          <a:p>
            <a:r>
              <a:rPr lang="en-IN" sz="400" dirty="0"/>
              <a:t>        string Status</a:t>
            </a:r>
          </a:p>
          <a:p>
            <a:r>
              <a:rPr lang="en-IN" sz="400" dirty="0"/>
              <a:t>        date </a:t>
            </a:r>
            <a:r>
              <a:rPr lang="en-IN" sz="400" dirty="0" err="1"/>
              <a:t>load_dt</a:t>
            </a:r>
            <a:endParaRPr lang="en-IN" sz="400" dirty="0"/>
          </a:p>
          <a:p>
            <a:r>
              <a:rPr lang="en-IN" sz="400" dirty="0"/>
              <a:t>        timestamp </a:t>
            </a:r>
            <a:r>
              <a:rPr lang="en-IN" sz="400" dirty="0" err="1"/>
              <a:t>load_ts</a:t>
            </a:r>
            <a:endParaRPr lang="en-IN" sz="400" dirty="0"/>
          </a:p>
          <a:p>
            <a:r>
              <a:rPr lang="en-IN" sz="400" dirty="0"/>
              <a:t>    </a:t>
            </a:r>
            <a:r>
              <a:rPr lang="en-IN" sz="400" b="1" dirty="0"/>
              <a:t>}</a:t>
            </a:r>
            <a:endParaRPr lang="en-IN" sz="400" dirty="0"/>
          </a:p>
          <a:p>
            <a:r>
              <a:rPr lang="en-IN" sz="400" dirty="0"/>
              <a:t/>
            </a:r>
            <a:br>
              <a:rPr lang="en-IN" sz="400" dirty="0"/>
            </a:br>
            <a:r>
              <a:rPr lang="en-IN" sz="400" dirty="0"/>
              <a:t>    PAYMENTS </a:t>
            </a:r>
            <a:r>
              <a:rPr lang="en-IN" sz="400" b="1" dirty="0"/>
              <a:t>{</a:t>
            </a:r>
            <a:endParaRPr lang="en-IN" sz="400" dirty="0"/>
          </a:p>
          <a:p>
            <a:r>
              <a:rPr lang="en-IN" sz="400" dirty="0"/>
              <a:t>        float Amount</a:t>
            </a:r>
          </a:p>
          <a:p>
            <a:r>
              <a:rPr lang="en-IN" sz="400" dirty="0"/>
              <a:t>        string </a:t>
            </a:r>
            <a:r>
              <a:rPr lang="en-IN" sz="400" dirty="0" err="1"/>
              <a:t>AuditTrail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ClearingSystem</a:t>
            </a:r>
            <a:endParaRPr lang="en-IN" sz="400" dirty="0"/>
          </a:p>
          <a:p>
            <a:r>
              <a:rPr lang="en-IN" sz="400" dirty="0"/>
              <a:t>        string Currency</a:t>
            </a:r>
          </a:p>
          <a:p>
            <a:r>
              <a:rPr lang="en-IN" sz="400" dirty="0"/>
              <a:t>        string </a:t>
            </a:r>
            <a:r>
              <a:rPr lang="en-IN" sz="400" dirty="0" err="1"/>
              <a:t>CustomerSegment</a:t>
            </a:r>
            <a:endParaRPr lang="en-IN" sz="400" dirty="0"/>
          </a:p>
          <a:p>
            <a:r>
              <a:rPr lang="en-IN" sz="400" dirty="0"/>
              <a:t>        string Description</a:t>
            </a:r>
          </a:p>
          <a:p>
            <a:r>
              <a:rPr lang="en-IN" sz="400" dirty="0"/>
              <a:t>        float </a:t>
            </a:r>
            <a:r>
              <a:rPr lang="en-IN" sz="400" dirty="0" err="1"/>
              <a:t>ExchangeRate</a:t>
            </a:r>
            <a:endParaRPr lang="en-IN" sz="400" dirty="0"/>
          </a:p>
          <a:p>
            <a:r>
              <a:rPr lang="en-IN" sz="400" dirty="0"/>
              <a:t>        float Fee</a:t>
            </a:r>
          </a:p>
          <a:p>
            <a:r>
              <a:rPr lang="en-IN" sz="400" dirty="0"/>
              <a:t>        string </a:t>
            </a:r>
            <a:r>
              <a:rPr lang="en-IN" sz="400" dirty="0" err="1"/>
              <a:t>FromAccountID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MerchantName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PaymentDate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PaymentID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PaymentType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ToAccountID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load_dt</a:t>
            </a:r>
            <a:endParaRPr lang="en-IN" sz="400" dirty="0"/>
          </a:p>
          <a:p>
            <a:r>
              <a:rPr lang="en-IN" sz="400" dirty="0"/>
              <a:t>        timestamp </a:t>
            </a:r>
            <a:r>
              <a:rPr lang="en-IN" sz="400" dirty="0" err="1"/>
              <a:t>load_ts</a:t>
            </a:r>
            <a:endParaRPr lang="en-IN" sz="400" dirty="0"/>
          </a:p>
          <a:p>
            <a:r>
              <a:rPr lang="en-IN" sz="400" dirty="0"/>
              <a:t>    </a:t>
            </a:r>
            <a:r>
              <a:rPr lang="en-IN" sz="400" b="1" dirty="0"/>
              <a:t>}</a:t>
            </a:r>
            <a:endParaRPr lang="en-IN" sz="400" dirty="0"/>
          </a:p>
          <a:p>
            <a:r>
              <a:rPr lang="en-IN" sz="400" dirty="0"/>
              <a:t/>
            </a:r>
            <a:br>
              <a:rPr lang="en-IN" sz="400" dirty="0"/>
            </a:br>
            <a:r>
              <a:rPr lang="en-IN" sz="400" dirty="0"/>
              <a:t>    CREDITCARD </a:t>
            </a:r>
            <a:r>
              <a:rPr lang="en-IN" sz="400" b="1" dirty="0"/>
              <a:t>{</a:t>
            </a:r>
            <a:endParaRPr lang="en-IN" sz="400" dirty="0"/>
          </a:p>
          <a:p>
            <a:r>
              <a:rPr lang="en-IN" sz="400" dirty="0"/>
              <a:t>        float Balance</a:t>
            </a:r>
          </a:p>
          <a:p>
            <a:r>
              <a:rPr lang="en-IN" sz="400" dirty="0"/>
              <a:t>        string </a:t>
            </a:r>
            <a:r>
              <a:rPr lang="en-IN" sz="400" dirty="0" err="1"/>
              <a:t>BillCycle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CardID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CardNumber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CardType</a:t>
            </a:r>
            <a:endParaRPr lang="en-IN" sz="400" dirty="0"/>
          </a:p>
          <a:p>
            <a:r>
              <a:rPr lang="en-IN" sz="400" dirty="0"/>
              <a:t>        float </a:t>
            </a:r>
            <a:r>
              <a:rPr lang="en-IN" sz="400" dirty="0" err="1"/>
              <a:t>CreditLimit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CustomerID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ExpirationDate</a:t>
            </a:r>
            <a:endParaRPr lang="en-IN" sz="400" dirty="0"/>
          </a:p>
          <a:p>
            <a:r>
              <a:rPr lang="en-IN" sz="400" dirty="0"/>
              <a:t>        float </a:t>
            </a:r>
            <a:r>
              <a:rPr lang="en-IN" sz="400" dirty="0" err="1"/>
              <a:t>InterestRate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IssueDate</a:t>
            </a:r>
            <a:endParaRPr lang="en-IN" sz="400" dirty="0"/>
          </a:p>
          <a:p>
            <a:r>
              <a:rPr lang="en-IN" sz="400" dirty="0"/>
              <a:t>        string Status</a:t>
            </a:r>
          </a:p>
          <a:p>
            <a:r>
              <a:rPr lang="en-IN" sz="400" dirty="0"/>
              <a:t>        date </a:t>
            </a:r>
            <a:r>
              <a:rPr lang="en-IN" sz="400" dirty="0" err="1"/>
              <a:t>load_dt</a:t>
            </a:r>
            <a:endParaRPr lang="en-IN" sz="400" dirty="0"/>
          </a:p>
          <a:p>
            <a:r>
              <a:rPr lang="en-IN" sz="400" dirty="0"/>
              <a:t>        timestamp </a:t>
            </a:r>
            <a:r>
              <a:rPr lang="en-IN" sz="400" dirty="0" err="1"/>
              <a:t>load_ts</a:t>
            </a:r>
            <a:endParaRPr lang="en-IN" sz="400" dirty="0"/>
          </a:p>
          <a:p>
            <a:r>
              <a:rPr lang="en-IN" sz="400" dirty="0"/>
              <a:t>    </a:t>
            </a:r>
            <a:r>
              <a:rPr lang="en-IN" sz="400" b="1" dirty="0"/>
              <a:t>}</a:t>
            </a:r>
            <a:endParaRPr lang="en-IN" sz="400" dirty="0"/>
          </a:p>
          <a:p>
            <a:r>
              <a:rPr lang="en-IN" sz="400" dirty="0"/>
              <a:t/>
            </a:r>
            <a:br>
              <a:rPr lang="en-IN" sz="400" dirty="0"/>
            </a:br>
            <a:r>
              <a:rPr lang="en-IN" sz="400" dirty="0"/>
              <a:t>    CUST_PROFILE </a:t>
            </a:r>
            <a:r>
              <a:rPr lang="en-IN" sz="400" b="1" dirty="0"/>
              <a:t>{</a:t>
            </a:r>
            <a:endParaRPr lang="en-IN" sz="400" dirty="0"/>
          </a:p>
          <a:p>
            <a:r>
              <a:rPr lang="en-IN" sz="400" dirty="0"/>
              <a:t>        string Address</a:t>
            </a:r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BranchID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CustomerID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DateOfBirth</a:t>
            </a:r>
            <a:endParaRPr lang="en-IN" sz="400" dirty="0"/>
          </a:p>
          <a:p>
            <a:r>
              <a:rPr lang="en-IN" sz="400" dirty="0"/>
              <a:t>        string Email</a:t>
            </a:r>
          </a:p>
          <a:p>
            <a:r>
              <a:rPr lang="en-IN" sz="400" dirty="0"/>
              <a:t>        string </a:t>
            </a:r>
            <a:r>
              <a:rPr lang="en-IN" sz="400" dirty="0" err="1"/>
              <a:t>FirstName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LastName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PhoneNumber</a:t>
            </a:r>
            <a:endParaRPr lang="en-IN" sz="400" dirty="0"/>
          </a:p>
          <a:p>
            <a:r>
              <a:rPr lang="en-IN" sz="400" dirty="0"/>
              <a:t>    </a:t>
            </a:r>
            <a:r>
              <a:rPr lang="en-IN" sz="400" b="1" dirty="0"/>
              <a:t>}</a:t>
            </a:r>
            <a:endParaRPr lang="en-IN" sz="400" dirty="0"/>
          </a:p>
          <a:p>
            <a:r>
              <a:rPr lang="en-IN" sz="400" dirty="0"/>
              <a:t/>
            </a:r>
            <a:br>
              <a:rPr lang="en-IN" sz="400" dirty="0"/>
            </a:br>
            <a:r>
              <a:rPr lang="en-IN" sz="400" dirty="0"/>
              <a:t>    EMPLOYEES </a:t>
            </a:r>
            <a:r>
              <a:rPr lang="en-IN" sz="400" b="1" dirty="0"/>
              <a:t>{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BranchID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EmployeeID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FirstName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HireDate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LastName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ManagerID</a:t>
            </a:r>
            <a:endParaRPr lang="en-IN" sz="400" dirty="0"/>
          </a:p>
          <a:p>
            <a:r>
              <a:rPr lang="en-IN" sz="400" dirty="0"/>
              <a:t>    </a:t>
            </a:r>
            <a:r>
              <a:rPr lang="en-IN" sz="400" b="1" dirty="0"/>
              <a:t>}</a:t>
            </a:r>
            <a:endParaRPr lang="en-IN" sz="400" dirty="0"/>
          </a:p>
          <a:p>
            <a:r>
              <a:rPr lang="en-IN" sz="400" dirty="0"/>
              <a:t/>
            </a:r>
            <a:br>
              <a:rPr lang="en-IN" sz="400" dirty="0"/>
            </a:br>
            <a:r>
              <a:rPr lang="en-IN" sz="400" dirty="0"/>
              <a:t>    BRANCHES </a:t>
            </a:r>
            <a:r>
              <a:rPr lang="en-IN" sz="400" b="1" dirty="0"/>
              <a:t>{</a:t>
            </a:r>
            <a:endParaRPr lang="en-IN" sz="400" dirty="0"/>
          </a:p>
          <a:p>
            <a:r>
              <a:rPr lang="en-IN" sz="400" dirty="0"/>
              <a:t>        string Address</a:t>
            </a:r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BranchID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BranchName</a:t>
            </a:r>
            <a:endParaRPr lang="en-IN" sz="400" dirty="0"/>
          </a:p>
          <a:p>
            <a:r>
              <a:rPr lang="en-IN" sz="400" dirty="0"/>
              <a:t>        string City</a:t>
            </a:r>
          </a:p>
          <a:p>
            <a:r>
              <a:rPr lang="en-IN" sz="400" dirty="0"/>
              <a:t>        string Status</a:t>
            </a:r>
          </a:p>
          <a:p>
            <a:r>
              <a:rPr lang="en-IN" sz="400" dirty="0"/>
              <a:t>        string </a:t>
            </a:r>
            <a:r>
              <a:rPr lang="en-IN" sz="400" dirty="0" err="1"/>
              <a:t>Zipcode</a:t>
            </a:r>
            <a:endParaRPr lang="en-IN" sz="400" dirty="0"/>
          </a:p>
          <a:p>
            <a:r>
              <a:rPr lang="en-IN" sz="400" dirty="0"/>
              <a:t>    </a:t>
            </a:r>
            <a:r>
              <a:rPr lang="en-IN" sz="400" b="1" dirty="0"/>
              <a:t>}</a:t>
            </a:r>
            <a:endParaRPr lang="en-IN" sz="400" dirty="0"/>
          </a:p>
          <a:p>
            <a:r>
              <a:rPr lang="en-IN" sz="400" dirty="0"/>
              <a:t/>
            </a:r>
            <a:br>
              <a:rPr lang="en-IN" sz="400" dirty="0"/>
            </a:br>
            <a:r>
              <a:rPr lang="en-IN" sz="400" dirty="0"/>
              <a:t>    LOANS </a:t>
            </a:r>
            <a:r>
              <a:rPr lang="en-IN" sz="400" b="1" dirty="0"/>
              <a:t>{</a:t>
            </a:r>
            <a:endParaRPr lang="en-IN" sz="400" dirty="0"/>
          </a:p>
          <a:p>
            <a:r>
              <a:rPr lang="en-IN" sz="400" dirty="0"/>
              <a:t>        float Amount</a:t>
            </a:r>
          </a:p>
          <a:p>
            <a:r>
              <a:rPr lang="en-IN" sz="400" dirty="0"/>
              <a:t>        string Collateral</a:t>
            </a:r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CustomerID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EndDate</a:t>
            </a:r>
            <a:endParaRPr lang="en-IN" sz="400" dirty="0"/>
          </a:p>
          <a:p>
            <a:r>
              <a:rPr lang="en-IN" sz="400" dirty="0"/>
              <a:t>        float </a:t>
            </a:r>
            <a:r>
              <a:rPr lang="en-IN" sz="400" dirty="0" err="1"/>
              <a:t>InterestRate</a:t>
            </a:r>
            <a:endParaRPr lang="en-IN" sz="400" dirty="0"/>
          </a:p>
          <a:p>
            <a:r>
              <a:rPr lang="en-IN" sz="400" dirty="0"/>
              <a:t>        </a:t>
            </a:r>
            <a:r>
              <a:rPr lang="en-IN" sz="400" dirty="0" err="1"/>
              <a:t>int</a:t>
            </a:r>
            <a:r>
              <a:rPr lang="en-IN" sz="400" dirty="0"/>
              <a:t> </a:t>
            </a:r>
            <a:r>
              <a:rPr lang="en-IN" sz="400" dirty="0" err="1"/>
              <a:t>LoanID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LoanType</a:t>
            </a:r>
            <a:endParaRPr lang="en-IN" sz="400" dirty="0"/>
          </a:p>
          <a:p>
            <a:r>
              <a:rPr lang="en-IN" sz="400" dirty="0"/>
              <a:t>        string </a:t>
            </a:r>
            <a:r>
              <a:rPr lang="en-IN" sz="400" dirty="0" err="1"/>
              <a:t>PaymentFrequency</a:t>
            </a:r>
            <a:endParaRPr lang="en-IN" sz="400" dirty="0"/>
          </a:p>
          <a:p>
            <a:r>
              <a:rPr lang="en-IN" sz="400" dirty="0"/>
              <a:t>        date </a:t>
            </a:r>
            <a:r>
              <a:rPr lang="en-IN" sz="400" dirty="0" err="1"/>
              <a:t>StartDate</a:t>
            </a:r>
            <a:endParaRPr lang="en-IN" sz="400" dirty="0"/>
          </a:p>
          <a:p>
            <a:r>
              <a:rPr lang="en-IN" sz="400" dirty="0"/>
              <a:t>        string Status</a:t>
            </a:r>
          </a:p>
          <a:p>
            <a:r>
              <a:rPr lang="en-IN" sz="400" dirty="0"/>
              <a:t>    </a:t>
            </a:r>
            <a:r>
              <a:rPr lang="en-IN" sz="400" b="1" dirty="0"/>
              <a:t>}</a:t>
            </a:r>
            <a:endParaRPr lang="en-IN" sz="400" dirty="0"/>
          </a:p>
          <a:p>
            <a:r>
              <a:rPr lang="en-IN" sz="400" dirty="0"/>
              <a:t/>
            </a:r>
            <a:br>
              <a:rPr lang="en-IN" sz="400" dirty="0"/>
            </a:br>
            <a:r>
              <a:rPr lang="en-IN" sz="400" dirty="0"/>
              <a:t>    %% Relationships</a:t>
            </a:r>
          </a:p>
          <a:p>
            <a:r>
              <a:rPr lang="en-IN" sz="400" dirty="0"/>
              <a:t>    ACCOUNTS </a:t>
            </a:r>
            <a:r>
              <a:rPr lang="en-IN" sz="400" b="1" dirty="0"/>
              <a:t>||--o{</a:t>
            </a:r>
            <a:r>
              <a:rPr lang="en-IN" sz="400" dirty="0"/>
              <a:t> TRANSACTIONS </a:t>
            </a:r>
            <a:r>
              <a:rPr lang="en-IN" sz="400" b="1" dirty="0"/>
              <a:t>:</a:t>
            </a:r>
            <a:r>
              <a:rPr lang="en-IN" sz="400" dirty="0"/>
              <a:t> "connected using </a:t>
            </a:r>
            <a:r>
              <a:rPr lang="en-IN" sz="400" dirty="0" err="1"/>
              <a:t>Account_id</a:t>
            </a:r>
            <a:r>
              <a:rPr lang="en-IN" sz="400" dirty="0"/>
              <a:t>"</a:t>
            </a:r>
          </a:p>
          <a:p>
            <a:r>
              <a:rPr lang="en-IN" sz="400" dirty="0"/>
              <a:t>    ACCOUNTS </a:t>
            </a:r>
            <a:r>
              <a:rPr lang="en-IN" sz="400" b="1" dirty="0"/>
              <a:t>||--o{</a:t>
            </a:r>
            <a:r>
              <a:rPr lang="en-IN" sz="400" dirty="0"/>
              <a:t> PAYMENTS </a:t>
            </a:r>
            <a:r>
              <a:rPr lang="en-IN" sz="400" b="1" dirty="0"/>
              <a:t>:</a:t>
            </a:r>
            <a:r>
              <a:rPr lang="en-IN" sz="400" dirty="0"/>
              <a:t> initiates</a:t>
            </a:r>
          </a:p>
          <a:p>
            <a:r>
              <a:rPr lang="en-IN" sz="400" dirty="0"/>
              <a:t>    ACCOUNTS </a:t>
            </a:r>
            <a:r>
              <a:rPr lang="en-IN" sz="400" b="1" dirty="0"/>
              <a:t>||--o{</a:t>
            </a:r>
            <a:r>
              <a:rPr lang="en-IN" sz="400" dirty="0"/>
              <a:t> CREDITCARD </a:t>
            </a:r>
            <a:r>
              <a:rPr lang="en-IN" sz="400" b="1" dirty="0"/>
              <a:t>:</a:t>
            </a:r>
            <a:r>
              <a:rPr lang="en-IN" sz="400" dirty="0"/>
              <a:t> owns</a:t>
            </a:r>
          </a:p>
          <a:p>
            <a:r>
              <a:rPr lang="en-IN" sz="400" dirty="0"/>
              <a:t>    ACCOUNTS </a:t>
            </a:r>
            <a:r>
              <a:rPr lang="en-IN" sz="400" b="1" dirty="0"/>
              <a:t>}o--||</a:t>
            </a:r>
            <a:r>
              <a:rPr lang="en-IN" sz="400" dirty="0"/>
              <a:t> CUST_PROFILE </a:t>
            </a:r>
            <a:r>
              <a:rPr lang="en-IN" sz="400" b="1" dirty="0"/>
              <a:t>:</a:t>
            </a:r>
            <a:r>
              <a:rPr lang="en-IN" sz="400" dirty="0"/>
              <a:t> </a:t>
            </a:r>
            <a:r>
              <a:rPr lang="en-IN" sz="400" dirty="0" err="1"/>
              <a:t>belongs_to</a:t>
            </a:r>
            <a:endParaRPr lang="en-IN" sz="400" dirty="0"/>
          </a:p>
          <a:p>
            <a:r>
              <a:rPr lang="en-IN" sz="400" dirty="0"/>
              <a:t>    EMPLOYEES </a:t>
            </a:r>
            <a:r>
              <a:rPr lang="en-IN" sz="400" b="1" dirty="0"/>
              <a:t>}o--||</a:t>
            </a:r>
            <a:r>
              <a:rPr lang="en-IN" sz="400" dirty="0"/>
              <a:t> BRANCHES </a:t>
            </a:r>
            <a:r>
              <a:rPr lang="en-IN" sz="400" b="1" dirty="0"/>
              <a:t>:</a:t>
            </a:r>
            <a:r>
              <a:rPr lang="en-IN" sz="400" dirty="0"/>
              <a:t> </a:t>
            </a:r>
            <a:r>
              <a:rPr lang="en-IN" sz="400" dirty="0" err="1"/>
              <a:t>works_at</a:t>
            </a:r>
            <a:endParaRPr lang="en-IN" sz="400" dirty="0"/>
          </a:p>
          <a:p>
            <a:r>
              <a:rPr lang="en-IN" sz="400" dirty="0"/>
              <a:t>    CUST_PROFILE </a:t>
            </a:r>
            <a:r>
              <a:rPr lang="en-IN" sz="400" b="1" dirty="0"/>
              <a:t>}o--||</a:t>
            </a:r>
            <a:r>
              <a:rPr lang="en-IN" sz="400" dirty="0"/>
              <a:t> BRANCHES </a:t>
            </a:r>
            <a:r>
              <a:rPr lang="en-IN" sz="400" b="1" dirty="0"/>
              <a:t>:</a:t>
            </a:r>
            <a:r>
              <a:rPr lang="en-IN" sz="400" dirty="0"/>
              <a:t> </a:t>
            </a:r>
            <a:r>
              <a:rPr lang="en-IN" sz="400" dirty="0" err="1"/>
              <a:t>located_in</a:t>
            </a:r>
            <a:endParaRPr lang="en-IN" sz="400" dirty="0"/>
          </a:p>
          <a:p>
            <a:r>
              <a:rPr lang="en-IN" sz="400" dirty="0"/>
              <a:t>    CUST_PROFILE </a:t>
            </a:r>
            <a:r>
              <a:rPr lang="en-IN" sz="400" b="1" dirty="0"/>
              <a:t>||--o{</a:t>
            </a:r>
            <a:r>
              <a:rPr lang="en-IN" sz="400" dirty="0"/>
              <a:t> LOANS </a:t>
            </a:r>
            <a:r>
              <a:rPr lang="en-IN" sz="400" b="1" dirty="0"/>
              <a:t>:</a:t>
            </a:r>
            <a:r>
              <a:rPr lang="en-IN" sz="400" dirty="0"/>
              <a:t> </a:t>
            </a:r>
            <a:r>
              <a:rPr lang="en-IN" sz="400" dirty="0" smtClean="0"/>
              <a:t>takes</a:t>
            </a:r>
            <a:endParaRPr lang="en-IN" sz="400" dirty="0"/>
          </a:p>
        </p:txBody>
      </p:sp>
      <p:sp>
        <p:nvSpPr>
          <p:cNvPr id="4" name="TextBox 3"/>
          <p:cNvSpPr txBox="1"/>
          <p:nvPr/>
        </p:nvSpPr>
        <p:spPr>
          <a:xfrm>
            <a:off x="3287688" y="4309070"/>
            <a:ext cx="38884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err="1"/>
              <a:t>erDiagram</a:t>
            </a:r>
            <a:endParaRPr lang="en-IN" sz="800" dirty="0"/>
          </a:p>
          <a:p>
            <a:r>
              <a:rPr lang="en-IN" sz="800" dirty="0"/>
              <a:t>%%Entities - customer, </a:t>
            </a:r>
            <a:r>
              <a:rPr lang="en-IN" sz="800" dirty="0" err="1"/>
              <a:t>creditcard</a:t>
            </a:r>
            <a:endParaRPr lang="en-IN" sz="800" dirty="0"/>
          </a:p>
          <a:p>
            <a:r>
              <a:rPr lang="en-IN" sz="800" dirty="0"/>
              <a:t>customer </a:t>
            </a:r>
            <a:r>
              <a:rPr lang="en-IN" sz="800" b="1" dirty="0"/>
              <a:t>{</a:t>
            </a:r>
            <a:r>
              <a:rPr lang="en-IN" sz="800" dirty="0" err="1"/>
              <a:t>int</a:t>
            </a:r>
            <a:r>
              <a:rPr lang="en-IN" sz="800" dirty="0"/>
              <a:t> </a:t>
            </a:r>
            <a:r>
              <a:rPr lang="en-IN" sz="800" dirty="0" err="1"/>
              <a:t>cid</a:t>
            </a:r>
            <a:endParaRPr lang="en-IN" sz="800" dirty="0"/>
          </a:p>
          <a:p>
            <a:r>
              <a:rPr lang="en-IN" sz="800" dirty="0"/>
              <a:t>string name</a:t>
            </a:r>
          </a:p>
          <a:p>
            <a:r>
              <a:rPr lang="en-IN" sz="800" dirty="0"/>
              <a:t>string </a:t>
            </a:r>
            <a:r>
              <a:rPr lang="en-IN" sz="800" dirty="0" err="1"/>
              <a:t>addr</a:t>
            </a:r>
            <a:r>
              <a:rPr lang="en-IN" sz="800" b="1" dirty="0"/>
              <a:t>}</a:t>
            </a:r>
            <a:endParaRPr lang="en-IN" sz="800" dirty="0"/>
          </a:p>
          <a:p>
            <a:r>
              <a:rPr lang="en-IN" sz="800" dirty="0" err="1"/>
              <a:t>creditcard</a:t>
            </a:r>
            <a:r>
              <a:rPr lang="en-IN" sz="800" dirty="0"/>
              <a:t> </a:t>
            </a:r>
            <a:r>
              <a:rPr lang="en-IN" sz="800" b="1" dirty="0"/>
              <a:t>{</a:t>
            </a:r>
            <a:r>
              <a:rPr lang="en-IN" sz="800" dirty="0" err="1"/>
              <a:t>int</a:t>
            </a:r>
            <a:r>
              <a:rPr lang="en-IN" sz="800" dirty="0"/>
              <a:t> </a:t>
            </a:r>
            <a:r>
              <a:rPr lang="en-IN" sz="800" dirty="0" err="1"/>
              <a:t>ccid</a:t>
            </a:r>
            <a:endParaRPr lang="en-IN" sz="800" dirty="0"/>
          </a:p>
          <a:p>
            <a:r>
              <a:rPr lang="en-IN" sz="800" dirty="0" err="1"/>
              <a:t>int</a:t>
            </a:r>
            <a:r>
              <a:rPr lang="en-IN" sz="800" dirty="0"/>
              <a:t> </a:t>
            </a:r>
            <a:r>
              <a:rPr lang="en-IN" sz="800" dirty="0" err="1"/>
              <a:t>cid</a:t>
            </a:r>
            <a:endParaRPr lang="en-IN" sz="800" dirty="0"/>
          </a:p>
          <a:p>
            <a:r>
              <a:rPr lang="en-IN" sz="800" dirty="0"/>
              <a:t>varchar(200) type</a:t>
            </a:r>
          </a:p>
          <a:p>
            <a:r>
              <a:rPr lang="en-IN" sz="800" dirty="0" err="1"/>
              <a:t>bigint</a:t>
            </a:r>
            <a:r>
              <a:rPr lang="en-IN" sz="800" dirty="0"/>
              <a:t> limit</a:t>
            </a:r>
            <a:r>
              <a:rPr lang="en-IN" sz="800" b="1" dirty="0"/>
              <a:t>}</a:t>
            </a:r>
            <a:endParaRPr lang="en-IN" sz="800" dirty="0"/>
          </a:p>
          <a:p>
            <a:r>
              <a:rPr lang="en-IN" sz="800" dirty="0"/>
              <a:t>branches </a:t>
            </a:r>
            <a:r>
              <a:rPr lang="en-IN" sz="800" b="1" dirty="0"/>
              <a:t>{</a:t>
            </a:r>
            <a:r>
              <a:rPr lang="en-IN" sz="800" dirty="0" err="1"/>
              <a:t>int</a:t>
            </a:r>
            <a:r>
              <a:rPr lang="en-IN" sz="800" dirty="0"/>
              <a:t> bid</a:t>
            </a:r>
          </a:p>
          <a:p>
            <a:r>
              <a:rPr lang="en-IN" sz="800" dirty="0" err="1"/>
              <a:t>int</a:t>
            </a:r>
            <a:r>
              <a:rPr lang="en-IN" sz="800" dirty="0"/>
              <a:t> </a:t>
            </a:r>
            <a:r>
              <a:rPr lang="en-IN" sz="800" dirty="0" err="1"/>
              <a:t>cid</a:t>
            </a:r>
            <a:endParaRPr lang="en-IN" sz="800" dirty="0"/>
          </a:p>
          <a:p>
            <a:r>
              <a:rPr lang="en-IN" sz="800" dirty="0"/>
              <a:t>string </a:t>
            </a:r>
            <a:r>
              <a:rPr lang="en-IN" sz="800" dirty="0" err="1"/>
              <a:t>brname</a:t>
            </a:r>
            <a:endParaRPr lang="en-IN" sz="800" dirty="0"/>
          </a:p>
          <a:p>
            <a:r>
              <a:rPr lang="en-IN" sz="800" dirty="0"/>
              <a:t>string </a:t>
            </a:r>
            <a:r>
              <a:rPr lang="en-IN" sz="800" dirty="0" err="1"/>
              <a:t>addr</a:t>
            </a:r>
            <a:r>
              <a:rPr lang="en-IN" sz="800" b="1" dirty="0"/>
              <a:t>}</a:t>
            </a:r>
            <a:endParaRPr lang="en-IN" sz="800" dirty="0"/>
          </a:p>
          <a:p>
            <a:r>
              <a:rPr lang="en-IN" sz="800" dirty="0"/>
              <a:t>%%string - datatype</a:t>
            </a:r>
          </a:p>
          <a:p>
            <a:r>
              <a:rPr lang="en-IN" sz="800" dirty="0"/>
              <a:t>%%</a:t>
            </a:r>
            <a:r>
              <a:rPr lang="en-IN" sz="800" dirty="0" err="1"/>
              <a:t>cid</a:t>
            </a:r>
            <a:r>
              <a:rPr lang="en-IN" sz="800" dirty="0"/>
              <a:t> - attribute/columns</a:t>
            </a:r>
          </a:p>
          <a:p>
            <a:r>
              <a:rPr lang="en-IN" sz="800" dirty="0"/>
              <a:t>%%relation - ||--||, ||--|{, }o--o{, }|--|{, ||--o|</a:t>
            </a:r>
          </a:p>
          <a:p>
            <a:r>
              <a:rPr lang="en-IN" sz="800" dirty="0"/>
              <a:t>customer </a:t>
            </a:r>
            <a:r>
              <a:rPr lang="en-IN" sz="800" b="1" dirty="0"/>
              <a:t>||--o{</a:t>
            </a:r>
            <a:r>
              <a:rPr lang="en-IN" sz="800" dirty="0" err="1"/>
              <a:t>creditcard</a:t>
            </a:r>
            <a:r>
              <a:rPr lang="en-IN" sz="800" b="1" dirty="0"/>
              <a:t>:</a:t>
            </a:r>
            <a:r>
              <a:rPr lang="en-IN" sz="800" dirty="0"/>
              <a:t>"can hold"</a:t>
            </a:r>
          </a:p>
          <a:p>
            <a:r>
              <a:rPr lang="en-IN" sz="800" dirty="0"/>
              <a:t>customer </a:t>
            </a:r>
            <a:r>
              <a:rPr lang="en-IN" sz="800" b="1" dirty="0"/>
              <a:t>}|--||</a:t>
            </a:r>
            <a:r>
              <a:rPr lang="en-IN" sz="800" dirty="0" err="1"/>
              <a:t>branches</a:t>
            </a:r>
            <a:r>
              <a:rPr lang="en-IN" sz="800" b="1" dirty="0" err="1"/>
              <a:t>:</a:t>
            </a:r>
            <a:r>
              <a:rPr lang="en-IN" sz="800" dirty="0" err="1"/>
              <a:t>"mapped</a:t>
            </a:r>
            <a:r>
              <a:rPr lang="en-IN" sz="800" dirty="0"/>
              <a:t> to"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981600" y="343548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2240" y="34261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10128448" y="178140"/>
            <a:ext cx="167984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00" b="1" dirty="0" err="1">
                <a:solidFill>
                  <a:srgbClr val="00B050"/>
                </a:solidFill>
              </a:rPr>
              <a:t>erDiagram</a:t>
            </a:r>
            <a:endParaRPr lang="en-IN" sz="700" dirty="0">
              <a:solidFill>
                <a:srgbClr val="00B050"/>
              </a:solidFill>
            </a:endParaRPr>
          </a:p>
          <a:p>
            <a:r>
              <a:rPr lang="en-IN" sz="700" dirty="0">
                <a:solidFill>
                  <a:srgbClr val="00B050"/>
                </a:solidFill>
              </a:rPr>
              <a:t>   father </a:t>
            </a:r>
            <a:r>
              <a:rPr lang="en-IN" sz="700" b="1" dirty="0">
                <a:solidFill>
                  <a:srgbClr val="00B050"/>
                </a:solidFill>
              </a:rPr>
              <a:t>{</a:t>
            </a:r>
            <a:r>
              <a:rPr lang="en-IN" sz="700" dirty="0" err="1">
                <a:solidFill>
                  <a:srgbClr val="00B050"/>
                </a:solidFill>
              </a:rPr>
              <a:t>int</a:t>
            </a:r>
            <a:r>
              <a:rPr lang="en-IN" sz="700" dirty="0">
                <a:solidFill>
                  <a:srgbClr val="00B050"/>
                </a:solidFill>
              </a:rPr>
              <a:t> fid </a:t>
            </a:r>
          </a:p>
          <a:p>
            <a:r>
              <a:rPr lang="en-IN" sz="700" dirty="0">
                <a:solidFill>
                  <a:srgbClr val="00B050"/>
                </a:solidFill>
              </a:rPr>
              <a:t>   string name</a:t>
            </a:r>
          </a:p>
          <a:p>
            <a:r>
              <a:rPr lang="en-IN" sz="700" dirty="0">
                <a:solidFill>
                  <a:srgbClr val="00B050"/>
                </a:solidFill>
              </a:rPr>
              <a:t>   string occupation </a:t>
            </a:r>
            <a:r>
              <a:rPr lang="en-IN" sz="700" b="1" dirty="0">
                <a:solidFill>
                  <a:srgbClr val="00B050"/>
                </a:solidFill>
              </a:rPr>
              <a:t>}</a:t>
            </a:r>
            <a:endParaRPr lang="en-IN" sz="700" dirty="0">
              <a:solidFill>
                <a:srgbClr val="00B050"/>
              </a:solidFill>
            </a:endParaRPr>
          </a:p>
          <a:p>
            <a:r>
              <a:rPr lang="en-IN" sz="700" dirty="0">
                <a:solidFill>
                  <a:srgbClr val="00B050"/>
                </a:solidFill>
              </a:rPr>
              <a:t>   daughters </a:t>
            </a:r>
            <a:r>
              <a:rPr lang="en-IN" sz="700" b="1" dirty="0">
                <a:solidFill>
                  <a:srgbClr val="00B050"/>
                </a:solidFill>
              </a:rPr>
              <a:t>{</a:t>
            </a:r>
            <a:r>
              <a:rPr lang="en-IN" sz="700" dirty="0" err="1">
                <a:solidFill>
                  <a:srgbClr val="00B050"/>
                </a:solidFill>
              </a:rPr>
              <a:t>int</a:t>
            </a:r>
            <a:r>
              <a:rPr lang="en-IN" sz="700" dirty="0">
                <a:solidFill>
                  <a:srgbClr val="00B050"/>
                </a:solidFill>
              </a:rPr>
              <a:t> did</a:t>
            </a:r>
          </a:p>
          <a:p>
            <a:r>
              <a:rPr lang="en-IN" sz="700" dirty="0">
                <a:solidFill>
                  <a:srgbClr val="00B050"/>
                </a:solidFill>
              </a:rPr>
              <a:t>   </a:t>
            </a:r>
            <a:r>
              <a:rPr lang="en-IN" sz="700" dirty="0" err="1">
                <a:solidFill>
                  <a:srgbClr val="00B050"/>
                </a:solidFill>
              </a:rPr>
              <a:t>int</a:t>
            </a:r>
            <a:r>
              <a:rPr lang="en-IN" sz="700" dirty="0">
                <a:solidFill>
                  <a:srgbClr val="00B050"/>
                </a:solidFill>
              </a:rPr>
              <a:t> fid</a:t>
            </a:r>
          </a:p>
          <a:p>
            <a:r>
              <a:rPr lang="en-IN" sz="700" dirty="0">
                <a:solidFill>
                  <a:srgbClr val="00B050"/>
                </a:solidFill>
              </a:rPr>
              <a:t>   string name</a:t>
            </a:r>
          </a:p>
          <a:p>
            <a:r>
              <a:rPr lang="en-IN" sz="700" dirty="0">
                <a:solidFill>
                  <a:srgbClr val="00B050"/>
                </a:solidFill>
              </a:rPr>
              <a:t>   string studies</a:t>
            </a:r>
            <a:r>
              <a:rPr lang="en-IN" sz="700" b="1" dirty="0">
                <a:solidFill>
                  <a:srgbClr val="00B050"/>
                </a:solidFill>
              </a:rPr>
              <a:t>}</a:t>
            </a:r>
            <a:endParaRPr lang="en-IN" sz="700" dirty="0">
              <a:solidFill>
                <a:srgbClr val="00B050"/>
              </a:solidFill>
            </a:endParaRPr>
          </a:p>
          <a:p>
            <a:r>
              <a:rPr lang="en-IN" sz="700" dirty="0">
                <a:solidFill>
                  <a:srgbClr val="00B050"/>
                </a:solidFill>
              </a:rPr>
              <a:t>   father</a:t>
            </a:r>
            <a:r>
              <a:rPr lang="en-IN" sz="700" b="1" dirty="0">
                <a:solidFill>
                  <a:srgbClr val="00B050"/>
                </a:solidFill>
              </a:rPr>
              <a:t>||--o{</a:t>
            </a:r>
            <a:r>
              <a:rPr lang="en-IN" sz="700" dirty="0">
                <a:solidFill>
                  <a:srgbClr val="00B050"/>
                </a:solidFill>
              </a:rPr>
              <a:t> daughters </a:t>
            </a:r>
            <a:r>
              <a:rPr lang="en-IN" sz="700" b="1" dirty="0">
                <a:solidFill>
                  <a:srgbClr val="00B050"/>
                </a:solidFill>
              </a:rPr>
              <a:t>:</a:t>
            </a:r>
            <a:r>
              <a:rPr lang="en-IN" sz="700" dirty="0">
                <a:solidFill>
                  <a:srgbClr val="00B050"/>
                </a:solidFill>
              </a:rPr>
              <a:t>"can have"</a:t>
            </a:r>
          </a:p>
          <a:p>
            <a:r>
              <a:rPr lang="en-IN" sz="700" dirty="0">
                <a:solidFill>
                  <a:srgbClr val="00B050"/>
                </a:solidFill>
              </a:rPr>
              <a:t>   father</a:t>
            </a:r>
            <a:r>
              <a:rPr lang="en-IN" sz="700" b="1" dirty="0">
                <a:solidFill>
                  <a:srgbClr val="00B050"/>
                </a:solidFill>
              </a:rPr>
              <a:t>||--o{</a:t>
            </a:r>
            <a:r>
              <a:rPr lang="en-IN" sz="700" dirty="0">
                <a:solidFill>
                  <a:srgbClr val="00B050"/>
                </a:solidFill>
              </a:rPr>
              <a:t> sons </a:t>
            </a:r>
            <a:r>
              <a:rPr lang="en-IN" sz="700" b="1" dirty="0">
                <a:solidFill>
                  <a:srgbClr val="00B050"/>
                </a:solidFill>
              </a:rPr>
              <a:t>:</a:t>
            </a:r>
            <a:r>
              <a:rPr lang="en-IN" sz="700" dirty="0">
                <a:solidFill>
                  <a:srgbClr val="00B050"/>
                </a:solidFill>
              </a:rPr>
              <a:t>"can have"</a:t>
            </a:r>
          </a:p>
          <a:p>
            <a:r>
              <a:rPr lang="en-IN" sz="700" dirty="0">
                <a:solidFill>
                  <a:srgbClr val="00B050"/>
                </a:solidFill>
              </a:rPr>
              <a:t>   sons</a:t>
            </a:r>
            <a:r>
              <a:rPr lang="en-IN" sz="700" b="1" dirty="0">
                <a:solidFill>
                  <a:srgbClr val="00B050"/>
                </a:solidFill>
              </a:rPr>
              <a:t>||--o{</a:t>
            </a:r>
            <a:r>
              <a:rPr lang="en-IN" sz="700" dirty="0">
                <a:solidFill>
                  <a:srgbClr val="00B050"/>
                </a:solidFill>
              </a:rPr>
              <a:t> school </a:t>
            </a:r>
            <a:r>
              <a:rPr lang="en-IN" sz="700" b="1" dirty="0">
                <a:solidFill>
                  <a:srgbClr val="00B050"/>
                </a:solidFill>
              </a:rPr>
              <a:t>:</a:t>
            </a:r>
            <a:r>
              <a:rPr lang="en-IN" sz="700" dirty="0">
                <a:solidFill>
                  <a:srgbClr val="00B050"/>
                </a:solidFill>
              </a:rPr>
              <a:t>"studying"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5480" y="2852936"/>
            <a:ext cx="174599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 err="1"/>
              <a:t>erDiagram</a:t>
            </a:r>
            <a:endParaRPr lang="en-IN" sz="600" dirty="0"/>
          </a:p>
          <a:p>
            <a:r>
              <a:rPr lang="en-IN" sz="600" dirty="0"/>
              <a:t>    CUST ||--o{ TRANS : "makes"</a:t>
            </a:r>
          </a:p>
          <a:p>
            <a:r>
              <a:rPr lang="en-IN" sz="600" dirty="0"/>
              <a:t>    CUST ||--o{ LOAN : "takes"</a:t>
            </a:r>
          </a:p>
          <a:p>
            <a:r>
              <a:rPr lang="en-IN" sz="600" dirty="0"/>
              <a:t>    CUST {</a:t>
            </a:r>
          </a:p>
          <a:p>
            <a:r>
              <a:rPr lang="en-IN" sz="600" dirty="0"/>
              <a:t>        </a:t>
            </a:r>
            <a:r>
              <a:rPr lang="en-IN" sz="600" dirty="0" err="1"/>
              <a:t>int</a:t>
            </a:r>
            <a:r>
              <a:rPr lang="en-IN" sz="600" dirty="0"/>
              <a:t> </a:t>
            </a:r>
            <a:r>
              <a:rPr lang="en-IN" sz="600" dirty="0" err="1"/>
              <a:t>custid</a:t>
            </a:r>
            <a:r>
              <a:rPr lang="en-IN" sz="600" dirty="0"/>
              <a:t> PK "Primary key"</a:t>
            </a:r>
          </a:p>
          <a:p>
            <a:r>
              <a:rPr lang="en-IN" sz="600" dirty="0"/>
              <a:t>        string name</a:t>
            </a:r>
          </a:p>
          <a:p>
            <a:r>
              <a:rPr lang="en-IN" sz="600" dirty="0"/>
              <a:t>        </a:t>
            </a:r>
            <a:r>
              <a:rPr lang="en-IN" sz="600" dirty="0" err="1"/>
              <a:t>int</a:t>
            </a:r>
            <a:r>
              <a:rPr lang="en-IN" sz="600" dirty="0"/>
              <a:t> age</a:t>
            </a:r>
          </a:p>
          <a:p>
            <a:r>
              <a:rPr lang="en-IN" sz="600" dirty="0"/>
              <a:t>    }</a:t>
            </a:r>
          </a:p>
          <a:p>
            <a:r>
              <a:rPr lang="en-IN" sz="600" dirty="0"/>
              <a:t>    TRANS {</a:t>
            </a:r>
          </a:p>
          <a:p>
            <a:r>
              <a:rPr lang="en-IN" sz="600" dirty="0"/>
              <a:t>        </a:t>
            </a:r>
            <a:r>
              <a:rPr lang="en-IN" sz="600" dirty="0" err="1"/>
              <a:t>int</a:t>
            </a:r>
            <a:r>
              <a:rPr lang="en-IN" sz="600" dirty="0"/>
              <a:t> </a:t>
            </a:r>
            <a:r>
              <a:rPr lang="en-IN" sz="600" dirty="0" err="1"/>
              <a:t>txnid</a:t>
            </a:r>
            <a:r>
              <a:rPr lang="en-IN" sz="600" dirty="0"/>
              <a:t> PK "Primary key"</a:t>
            </a:r>
          </a:p>
          <a:p>
            <a:r>
              <a:rPr lang="en-IN" sz="600" dirty="0"/>
              <a:t>        </a:t>
            </a:r>
            <a:r>
              <a:rPr lang="en-IN" sz="600" dirty="0" err="1"/>
              <a:t>int</a:t>
            </a:r>
            <a:r>
              <a:rPr lang="en-IN" sz="600" dirty="0"/>
              <a:t> </a:t>
            </a:r>
            <a:r>
              <a:rPr lang="en-IN" sz="600" dirty="0" err="1"/>
              <a:t>custid</a:t>
            </a:r>
            <a:r>
              <a:rPr lang="en-IN" sz="600" dirty="0"/>
              <a:t> FK "Foreign key to CUST"</a:t>
            </a:r>
          </a:p>
          <a:p>
            <a:r>
              <a:rPr lang="en-IN" sz="600" dirty="0"/>
              <a:t>        </a:t>
            </a:r>
            <a:r>
              <a:rPr lang="en-IN" sz="600" dirty="0" err="1"/>
              <a:t>int</a:t>
            </a:r>
            <a:r>
              <a:rPr lang="en-IN" sz="600" dirty="0"/>
              <a:t> </a:t>
            </a:r>
            <a:r>
              <a:rPr lang="en-IN" sz="600" dirty="0" err="1"/>
              <a:t>qty</a:t>
            </a:r>
            <a:endParaRPr lang="en-IN" sz="600" dirty="0"/>
          </a:p>
          <a:p>
            <a:r>
              <a:rPr lang="en-IN" sz="600" dirty="0"/>
              <a:t>        float </a:t>
            </a:r>
            <a:r>
              <a:rPr lang="en-IN" sz="600" dirty="0" err="1"/>
              <a:t>amt</a:t>
            </a:r>
            <a:endParaRPr lang="en-IN" sz="600" dirty="0"/>
          </a:p>
          <a:p>
            <a:r>
              <a:rPr lang="en-IN" sz="600" dirty="0"/>
              <a:t>    }</a:t>
            </a:r>
          </a:p>
          <a:p>
            <a:r>
              <a:rPr lang="en-IN" sz="600" dirty="0"/>
              <a:t>    LOAN {</a:t>
            </a:r>
          </a:p>
          <a:p>
            <a:r>
              <a:rPr lang="en-IN" sz="600" dirty="0"/>
              <a:t>        float amount</a:t>
            </a:r>
          </a:p>
          <a:p>
            <a:r>
              <a:rPr lang="en-IN" sz="600" dirty="0"/>
              <a:t>        string collateral</a:t>
            </a:r>
          </a:p>
          <a:p>
            <a:r>
              <a:rPr lang="en-IN" sz="600" dirty="0"/>
              <a:t>        </a:t>
            </a:r>
            <a:r>
              <a:rPr lang="en-IN" sz="600" dirty="0" err="1"/>
              <a:t>int</a:t>
            </a:r>
            <a:r>
              <a:rPr lang="en-IN" sz="600" dirty="0"/>
              <a:t> </a:t>
            </a:r>
            <a:r>
              <a:rPr lang="en-IN" sz="600" dirty="0" err="1"/>
              <a:t>customerid</a:t>
            </a:r>
            <a:r>
              <a:rPr lang="en-IN" sz="600" dirty="0"/>
              <a:t> FK "Foreign key to CUST"</a:t>
            </a:r>
          </a:p>
          <a:p>
            <a:r>
              <a:rPr lang="en-IN" sz="600" dirty="0"/>
              <a:t>        date </a:t>
            </a:r>
            <a:r>
              <a:rPr lang="en-IN" sz="600" dirty="0" err="1"/>
              <a:t>startdate</a:t>
            </a:r>
            <a:endParaRPr lang="en-IN" sz="600" dirty="0"/>
          </a:p>
          <a:p>
            <a:r>
              <a:rPr lang="en-IN" sz="600" dirty="0"/>
              <a:t>        date </a:t>
            </a:r>
            <a:r>
              <a:rPr lang="en-IN" sz="600" dirty="0" err="1"/>
              <a:t>enddate</a:t>
            </a:r>
            <a:endParaRPr lang="en-IN" sz="600" dirty="0"/>
          </a:p>
          <a:p>
            <a:r>
              <a:rPr lang="en-IN" sz="600" dirty="0"/>
              <a:t>        float </a:t>
            </a:r>
            <a:r>
              <a:rPr lang="en-IN" sz="600" dirty="0" err="1"/>
              <a:t>interestRate</a:t>
            </a:r>
            <a:endParaRPr lang="en-IN" sz="600" dirty="0"/>
          </a:p>
          <a:p>
            <a:r>
              <a:rPr lang="en-IN" sz="600" dirty="0"/>
              <a:t>        float </a:t>
            </a:r>
            <a:r>
              <a:rPr lang="en-IN" sz="600" dirty="0" err="1"/>
              <a:t>loanid</a:t>
            </a:r>
            <a:r>
              <a:rPr lang="en-IN" sz="600" dirty="0"/>
              <a:t> PK "Primary key"</a:t>
            </a:r>
          </a:p>
          <a:p>
            <a:r>
              <a:rPr lang="en-IN" sz="600" dirty="0"/>
              <a:t>        string </a:t>
            </a:r>
            <a:r>
              <a:rPr lang="en-IN" sz="600" dirty="0" err="1"/>
              <a:t>loanType</a:t>
            </a:r>
            <a:endParaRPr lang="en-IN" sz="600" dirty="0"/>
          </a:p>
          <a:p>
            <a:r>
              <a:rPr lang="en-IN" sz="600" dirty="0"/>
              <a:t>        string </a:t>
            </a:r>
            <a:r>
              <a:rPr lang="en-IN" sz="600" dirty="0" err="1"/>
              <a:t>paymentFrequency</a:t>
            </a:r>
            <a:endParaRPr lang="en-IN" sz="600" dirty="0"/>
          </a:p>
          <a:p>
            <a:r>
              <a:rPr lang="en-IN" sz="600" dirty="0"/>
              <a:t>        string status</a:t>
            </a:r>
          </a:p>
          <a:p>
            <a:r>
              <a:rPr lang="en-IN" sz="600" dirty="0"/>
              <a:t>    }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176120" y="1268760"/>
            <a:ext cx="1440160" cy="14401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881FD7-303D-08DA-C382-2DEE40C3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xmlns="" id="{88113362-0F3F-B986-C6E4-40BCC175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628893"/>
            <a:ext cx="10369152" cy="857250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pPr algn="ctr"/>
            <a:r>
              <a:rPr lang="en-US" sz="6700" b="1" dirty="0" smtClean="0">
                <a:solidFill>
                  <a:srgbClr val="FF0000"/>
                </a:solidFill>
              </a:rPr>
              <a:t>ETL Design &amp; Implementation</a:t>
            </a:r>
            <a:r>
              <a:rPr lang="en-US" sz="4500" b="1" dirty="0" smtClean="0">
                <a:solidFill>
                  <a:srgbClr val="FF0000"/>
                </a:solidFill>
              </a:rPr>
              <a:t/>
            </a:r>
            <a:br>
              <a:rPr lang="en-US" sz="4500" b="1" dirty="0" smtClean="0">
                <a:solidFill>
                  <a:srgbClr val="FF0000"/>
                </a:solidFill>
              </a:rPr>
            </a:br>
            <a:r>
              <a:rPr lang="en-US" sz="4000" b="1" dirty="0" smtClean="0">
                <a:solidFill>
                  <a:schemeClr val="accent1"/>
                </a:solidFill>
              </a:rPr>
              <a:t>(DWH Implementation, DFD, Physical Data model)</a:t>
            </a:r>
            <a:br>
              <a:rPr lang="en-US" sz="4000" b="1" dirty="0" smtClean="0">
                <a:solidFill>
                  <a:schemeClr val="accent1"/>
                </a:solidFill>
              </a:rPr>
            </a:br>
            <a:r>
              <a:rPr lang="en-US" sz="2700" b="1" dirty="0" smtClean="0">
                <a:solidFill>
                  <a:srgbClr val="00B050"/>
                </a:solidFill>
              </a:rPr>
              <a:t>ETL Developer, DWH Developer, Lead, Architect, DB/DWH Admin, Platform team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40219" y="-27384"/>
            <a:ext cx="648782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Physical Data Model (Step1) – </a:t>
            </a:r>
            <a:r>
              <a:rPr lang="en-US" sz="2400" b="1" i="0" u="none" strike="noStrike" cap="none" dirty="0" smtClean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 modeler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Flow Diagram (DFD)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336" y="764704"/>
            <a:ext cx="3267241" cy="10679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/>
              <a:t>---</a:t>
            </a:r>
          </a:p>
          <a:p>
            <a:r>
              <a:rPr lang="en-IN" sz="800" dirty="0" err="1"/>
              <a:t>config</a:t>
            </a:r>
            <a:r>
              <a:rPr lang="en-IN" sz="800" dirty="0"/>
              <a:t>:</a:t>
            </a:r>
          </a:p>
          <a:p>
            <a:r>
              <a:rPr lang="en-IN" sz="800" dirty="0"/>
              <a:t>  layout: </a:t>
            </a:r>
            <a:r>
              <a:rPr lang="en-IN" sz="800" dirty="0" err="1"/>
              <a:t>dagre</a:t>
            </a:r>
            <a:endParaRPr lang="en-IN" sz="800" dirty="0"/>
          </a:p>
          <a:p>
            <a:r>
              <a:rPr lang="en-IN" sz="800" dirty="0"/>
              <a:t>---</a:t>
            </a:r>
          </a:p>
          <a:p>
            <a:r>
              <a:rPr lang="en-IN" sz="800" b="1" dirty="0"/>
              <a:t>flowchart</a:t>
            </a:r>
            <a:r>
              <a:rPr lang="en-IN" sz="800" dirty="0"/>
              <a:t> LR</a:t>
            </a:r>
          </a:p>
          <a:p>
            <a:r>
              <a:rPr lang="en-IN" sz="800" dirty="0"/>
              <a:t> </a:t>
            </a:r>
            <a:r>
              <a:rPr lang="en-IN" sz="800" b="1" dirty="0"/>
              <a:t>subgraph</a:t>
            </a:r>
            <a:r>
              <a:rPr lang="en-IN" sz="800" dirty="0"/>
              <a:t> STG["Staging Layer - </a:t>
            </a:r>
            <a:r>
              <a:rPr lang="en-IN" sz="800" dirty="0" err="1"/>
              <a:t>stgdb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stg_accounts</a:t>
            </a:r>
            <a:r>
              <a:rPr lang="en-IN" sz="800" dirty="0"/>
              <a:t>[("</a:t>
            </a:r>
            <a:r>
              <a:rPr lang="en-IN" sz="800" dirty="0" err="1"/>
              <a:t>stg_accounts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stg_transactions</a:t>
            </a:r>
            <a:r>
              <a:rPr lang="en-IN" sz="800" dirty="0"/>
              <a:t>[("</a:t>
            </a:r>
            <a:r>
              <a:rPr lang="en-IN" sz="800" dirty="0" err="1"/>
              <a:t>stg_transactions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stg_payments</a:t>
            </a:r>
            <a:r>
              <a:rPr lang="en-IN" sz="800" dirty="0"/>
              <a:t>[("</a:t>
            </a:r>
            <a:r>
              <a:rPr lang="en-IN" sz="800" dirty="0" err="1"/>
              <a:t>stg_payments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stg_creditcard</a:t>
            </a:r>
            <a:r>
              <a:rPr lang="en-IN" sz="800" dirty="0"/>
              <a:t>[("</a:t>
            </a:r>
            <a:r>
              <a:rPr lang="en-IN" sz="800" dirty="0" err="1"/>
              <a:t>stg_creditcard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stg_loans</a:t>
            </a:r>
            <a:r>
              <a:rPr lang="en-IN" sz="800" dirty="0"/>
              <a:t>[("</a:t>
            </a:r>
            <a:r>
              <a:rPr lang="en-IN" sz="800" dirty="0" err="1"/>
              <a:t>stg_loans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stg_cust_profile</a:t>
            </a:r>
            <a:r>
              <a:rPr lang="en-IN" sz="800" dirty="0"/>
              <a:t>[("</a:t>
            </a:r>
            <a:r>
              <a:rPr lang="en-IN" sz="800" dirty="0" err="1"/>
              <a:t>stg_cust_profile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stg_branches</a:t>
            </a:r>
            <a:r>
              <a:rPr lang="en-IN" sz="800" dirty="0"/>
              <a:t>[("</a:t>
            </a:r>
            <a:r>
              <a:rPr lang="en-IN" sz="800" dirty="0" err="1"/>
              <a:t>stg_branches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stg_employees</a:t>
            </a:r>
            <a:r>
              <a:rPr lang="en-IN" sz="800" dirty="0"/>
              <a:t>[("</a:t>
            </a:r>
            <a:r>
              <a:rPr lang="en-IN" sz="800" dirty="0" err="1"/>
              <a:t>stg_employees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> </a:t>
            </a:r>
            <a:r>
              <a:rPr lang="en-IN" sz="800" b="1" dirty="0"/>
              <a:t>subgraph</a:t>
            </a:r>
            <a:r>
              <a:rPr lang="en-IN" sz="800" dirty="0"/>
              <a:t> ODS["ODS Layer - </a:t>
            </a:r>
            <a:r>
              <a:rPr lang="en-IN" sz="800" dirty="0" err="1"/>
              <a:t>odsdb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ods_accounts</a:t>
            </a:r>
            <a:r>
              <a:rPr lang="en-IN" sz="800" dirty="0"/>
              <a:t>[("</a:t>
            </a:r>
            <a:r>
              <a:rPr lang="en-IN" sz="800" dirty="0" err="1"/>
              <a:t>ods_accounts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ods_transactions</a:t>
            </a:r>
            <a:r>
              <a:rPr lang="en-IN" sz="800" dirty="0"/>
              <a:t>[("</a:t>
            </a:r>
            <a:r>
              <a:rPr lang="en-IN" sz="800" dirty="0" err="1"/>
              <a:t>ods_transactions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ods_payments</a:t>
            </a:r>
            <a:r>
              <a:rPr lang="en-IN" sz="800" dirty="0"/>
              <a:t>[("</a:t>
            </a:r>
            <a:r>
              <a:rPr lang="en-IN" sz="800" dirty="0" err="1"/>
              <a:t>ods_payments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ods_creditcard</a:t>
            </a:r>
            <a:r>
              <a:rPr lang="en-IN" sz="800" dirty="0"/>
              <a:t>[("</a:t>
            </a:r>
            <a:r>
              <a:rPr lang="en-IN" sz="800" dirty="0" err="1"/>
              <a:t>ods_creditcard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ods_loans</a:t>
            </a:r>
            <a:r>
              <a:rPr lang="en-IN" sz="800" dirty="0"/>
              <a:t>[("</a:t>
            </a:r>
            <a:r>
              <a:rPr lang="en-IN" sz="800" dirty="0" err="1"/>
              <a:t>ods_loans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ods_cust_profile</a:t>
            </a:r>
            <a:r>
              <a:rPr lang="en-IN" sz="800" dirty="0"/>
              <a:t>[("</a:t>
            </a:r>
            <a:r>
              <a:rPr lang="en-IN" sz="800" dirty="0" err="1"/>
              <a:t>ods_cust_profile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ods_branches</a:t>
            </a:r>
            <a:r>
              <a:rPr lang="en-IN" sz="800" dirty="0"/>
              <a:t>[("</a:t>
            </a:r>
            <a:r>
              <a:rPr lang="en-IN" sz="800" dirty="0" err="1"/>
              <a:t>ods_branches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ods_employees</a:t>
            </a:r>
            <a:r>
              <a:rPr lang="en-IN" sz="800" dirty="0"/>
              <a:t>[("</a:t>
            </a:r>
            <a:r>
              <a:rPr lang="en-IN" sz="800" dirty="0" err="1"/>
              <a:t>ods_employees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> </a:t>
            </a:r>
            <a:r>
              <a:rPr lang="en-IN" sz="800" b="1" dirty="0"/>
              <a:t>subgraph</a:t>
            </a:r>
            <a:r>
              <a:rPr lang="en-IN" sz="800" dirty="0"/>
              <a:t> EDW["EDW Layer - </a:t>
            </a:r>
            <a:r>
              <a:rPr lang="en-IN" sz="800" dirty="0" err="1"/>
              <a:t>edwdb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dim_customers</a:t>
            </a:r>
            <a:r>
              <a:rPr lang="en-IN" sz="800" dirty="0"/>
              <a:t>[("</a:t>
            </a:r>
            <a:r>
              <a:rPr lang="en-IN" sz="800" dirty="0" err="1"/>
              <a:t>dim_customers</a:t>
            </a:r>
            <a:r>
              <a:rPr lang="en-IN" sz="800" dirty="0"/>
              <a:t> SCD1")]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dim_branches</a:t>
            </a:r>
            <a:r>
              <a:rPr lang="en-IN" sz="800" dirty="0"/>
              <a:t>[("</a:t>
            </a:r>
            <a:r>
              <a:rPr lang="en-IN" sz="800" dirty="0" err="1"/>
              <a:t>dim_branches</a:t>
            </a:r>
            <a:r>
              <a:rPr lang="en-IN" sz="800" dirty="0"/>
              <a:t> SCD2")]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dim_employees</a:t>
            </a:r>
            <a:r>
              <a:rPr lang="en-IN" sz="800" dirty="0"/>
              <a:t>[("</a:t>
            </a:r>
            <a:r>
              <a:rPr lang="en-IN" sz="800" dirty="0" err="1"/>
              <a:t>dim_employees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dim_loans</a:t>
            </a:r>
            <a:r>
              <a:rPr lang="en-IN" sz="800" dirty="0"/>
              <a:t>[("</a:t>
            </a:r>
            <a:r>
              <a:rPr lang="en-IN" sz="800" dirty="0" err="1"/>
              <a:t>dim_loans</a:t>
            </a:r>
            <a:r>
              <a:rPr lang="en-IN" sz="800" dirty="0" smtClean="0"/>
              <a:t>")]</a:t>
            </a:r>
          </a:p>
          <a:p>
            <a:r>
              <a:rPr lang="en-IN" sz="800" dirty="0" smtClean="0"/>
              <a:t>        </a:t>
            </a:r>
            <a:r>
              <a:rPr lang="en-IN" sz="800" dirty="0" err="1" smtClean="0"/>
              <a:t>fact_loans</a:t>
            </a:r>
            <a:r>
              <a:rPr lang="en-IN" sz="800" dirty="0"/>
              <a:t>[("</a:t>
            </a:r>
            <a:r>
              <a:rPr lang="en-IN" sz="800" dirty="0" err="1"/>
              <a:t>fact_loans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> </a:t>
            </a:r>
            <a:r>
              <a:rPr lang="en-IN" sz="800" b="1" dirty="0"/>
              <a:t>subgraph</a:t>
            </a:r>
            <a:r>
              <a:rPr lang="en-IN" sz="800" dirty="0"/>
              <a:t> </a:t>
            </a:r>
            <a:r>
              <a:rPr lang="en-IN" sz="800" dirty="0" err="1"/>
              <a:t>trans_mart</a:t>
            </a:r>
            <a:r>
              <a:rPr lang="en-IN" sz="800" dirty="0"/>
              <a:t>["</a:t>
            </a:r>
            <a:r>
              <a:rPr lang="en-IN" sz="800" dirty="0" err="1"/>
              <a:t>trans_mart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fact_transactions</a:t>
            </a:r>
            <a:r>
              <a:rPr lang="en-IN" sz="800" dirty="0"/>
              <a:t>[("</a:t>
            </a:r>
            <a:r>
              <a:rPr lang="en-IN" sz="800" dirty="0" err="1"/>
              <a:t>fact_transactions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> </a:t>
            </a:r>
            <a:r>
              <a:rPr lang="en-IN" sz="800" b="1" dirty="0"/>
              <a:t>subgraph</a:t>
            </a:r>
            <a:r>
              <a:rPr lang="en-IN" sz="800" dirty="0"/>
              <a:t> </a:t>
            </a:r>
            <a:r>
              <a:rPr lang="en-IN" sz="800" dirty="0" err="1"/>
              <a:t>payment_mart</a:t>
            </a:r>
            <a:r>
              <a:rPr lang="en-IN" sz="800" dirty="0"/>
              <a:t>["</a:t>
            </a:r>
            <a:r>
              <a:rPr lang="en-IN" sz="800" dirty="0" err="1"/>
              <a:t>payment_mart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fact_payments</a:t>
            </a:r>
            <a:r>
              <a:rPr lang="en-IN" sz="800" dirty="0"/>
              <a:t>[("</a:t>
            </a:r>
            <a:r>
              <a:rPr lang="en-IN" sz="800" dirty="0" err="1"/>
              <a:t>fact_payments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> </a:t>
            </a:r>
            <a:r>
              <a:rPr lang="en-IN" sz="800" b="1" dirty="0"/>
              <a:t>subgraph</a:t>
            </a:r>
            <a:r>
              <a:rPr lang="en-IN" sz="800" dirty="0"/>
              <a:t> </a:t>
            </a:r>
            <a:r>
              <a:rPr lang="en-IN" sz="800" dirty="0" err="1"/>
              <a:t>cc_mart</a:t>
            </a:r>
            <a:r>
              <a:rPr lang="en-IN" sz="800" dirty="0"/>
              <a:t>["</a:t>
            </a:r>
            <a:r>
              <a:rPr lang="en-IN" sz="800" dirty="0" err="1"/>
              <a:t>cc_mart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fact_creditcard</a:t>
            </a:r>
            <a:r>
              <a:rPr lang="en-IN" sz="800" dirty="0"/>
              <a:t>[("</a:t>
            </a:r>
            <a:r>
              <a:rPr lang="en-IN" sz="800" dirty="0" err="1"/>
              <a:t>fact_creditcard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> </a:t>
            </a:r>
            <a:r>
              <a:rPr lang="en-IN" sz="800" b="1" dirty="0"/>
              <a:t>subgraph</a:t>
            </a:r>
            <a:r>
              <a:rPr lang="en-IN" sz="800" dirty="0"/>
              <a:t> MARTS["Data Marts"]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trans_mart</a:t>
            </a:r>
            <a:endParaRPr lang="en-IN" sz="800" dirty="0"/>
          </a:p>
          <a:p>
            <a:r>
              <a:rPr lang="en-IN" sz="800" dirty="0"/>
              <a:t>        </a:t>
            </a:r>
            <a:r>
              <a:rPr lang="en-IN" sz="800" dirty="0" err="1"/>
              <a:t>payment_mart</a:t>
            </a:r>
            <a:endParaRPr lang="en-IN" sz="800" dirty="0"/>
          </a:p>
          <a:p>
            <a:r>
              <a:rPr lang="en-IN" sz="800" dirty="0"/>
              <a:t>        </a:t>
            </a:r>
            <a:r>
              <a:rPr lang="en-IN" sz="800" dirty="0" err="1"/>
              <a:t>cc_mart</a:t>
            </a:r>
            <a:endParaRPr lang="en-IN" sz="800" dirty="0"/>
          </a:p>
          <a:p>
            <a:r>
              <a:rPr lang="en-IN" sz="800" dirty="0"/>
              <a:t>        </a:t>
            </a:r>
            <a:r>
              <a:rPr lang="en-IN" sz="800" dirty="0" err="1"/>
              <a:t>loan_mart</a:t>
            </a:r>
            <a:endParaRPr lang="en-IN" sz="800" dirty="0"/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> </a:t>
            </a:r>
            <a:r>
              <a:rPr lang="en-IN" sz="800" b="1" dirty="0"/>
              <a:t>subgraph</a:t>
            </a:r>
            <a:r>
              <a:rPr lang="en-IN" sz="800" dirty="0"/>
              <a:t> REPORT["Reporting Layer - </a:t>
            </a:r>
            <a:r>
              <a:rPr lang="en-IN" sz="800" dirty="0" err="1"/>
              <a:t>rptdb</a:t>
            </a:r>
            <a:r>
              <a:rPr lang="en-IN" sz="800" dirty="0"/>
              <a:t>"]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rpt_branch_summary</a:t>
            </a:r>
            <a:r>
              <a:rPr lang="en-IN" sz="800" dirty="0"/>
              <a:t>[("</a:t>
            </a:r>
            <a:r>
              <a:rPr lang="en-IN" sz="800" dirty="0" err="1"/>
              <a:t>rpt_branch_summary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vw_top_performing</a:t>
            </a:r>
            <a:r>
              <a:rPr lang="en-IN" sz="800" dirty="0"/>
              <a:t>[("</a:t>
            </a:r>
            <a:r>
              <a:rPr lang="en-IN" sz="800" dirty="0" err="1"/>
              <a:t>vw_top_performing_branches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rpt_suspicious_txn</a:t>
            </a:r>
            <a:r>
              <a:rPr lang="en-IN" sz="800" dirty="0"/>
              <a:t>[("</a:t>
            </a:r>
            <a:r>
              <a:rPr lang="en-IN" sz="800" dirty="0" err="1"/>
              <a:t>rpt_suspicious_transactions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vw_branch_stats</a:t>
            </a:r>
            <a:r>
              <a:rPr lang="en-IN" sz="800" dirty="0"/>
              <a:t>[("</a:t>
            </a:r>
            <a:r>
              <a:rPr lang="en-IN" sz="800" dirty="0" err="1"/>
              <a:t>vw_branch_summary_stats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vw_suspicious_details</a:t>
            </a:r>
            <a:r>
              <a:rPr lang="en-IN" sz="800" dirty="0"/>
              <a:t>[("</a:t>
            </a:r>
            <a:r>
              <a:rPr lang="en-IN" sz="800" dirty="0" err="1"/>
              <a:t>vw_suspicious_transactions_details</a:t>
            </a:r>
            <a:r>
              <a:rPr lang="en-IN" sz="800" dirty="0"/>
              <a:t>")]</a:t>
            </a:r>
          </a:p>
          <a:p>
            <a:r>
              <a:rPr lang="en-IN" sz="800" dirty="0"/>
              <a:t>        </a:t>
            </a:r>
            <a:r>
              <a:rPr lang="en-IN" sz="800" dirty="0" err="1"/>
              <a:t>rpt_loan_summary</a:t>
            </a:r>
            <a:r>
              <a:rPr lang="en-IN" sz="800" dirty="0"/>
              <a:t>[("</a:t>
            </a:r>
            <a:r>
              <a:rPr lang="en-IN" sz="800" dirty="0" err="1"/>
              <a:t>rpt_loan_summary</a:t>
            </a:r>
            <a:r>
              <a:rPr lang="en-IN" sz="800" dirty="0"/>
              <a:t>")]</a:t>
            </a:r>
          </a:p>
          <a:p>
            <a:r>
              <a:rPr lang="en-IN" sz="800" dirty="0"/>
              <a:t>  </a:t>
            </a:r>
            <a:r>
              <a:rPr lang="en-IN" sz="800" b="1" dirty="0"/>
              <a:t>end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stg_accounts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ods_accounts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stg_transactions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ods_transactions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stg_payments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ods_payments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stg_creditcard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ods_creditcard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stg_loans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ods_loans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stg_cust_profile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ods_cust_profile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stg_branches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ods_branches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stg_employees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ods_employees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ods_cust_profile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dim_customers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ods_branches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dim_branches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ods_employees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dim_employees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ods_loans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dim_loans</a:t>
            </a:r>
            <a:r>
              <a:rPr lang="en-IN" sz="800" dirty="0"/>
              <a:t> </a:t>
            </a:r>
            <a:r>
              <a:rPr lang="en-IN" sz="800" b="1" dirty="0"/>
              <a:t>&amp;</a:t>
            </a:r>
            <a:r>
              <a:rPr lang="en-IN" sz="800" dirty="0"/>
              <a:t> </a:t>
            </a:r>
            <a:r>
              <a:rPr lang="en-IN" sz="800" dirty="0" err="1"/>
              <a:t>fact_loans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ods_transactions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fact_transactions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ods_payments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fact_payments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ods_creditcard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fact_creditcard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dim_branches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fact_loans</a:t>
            </a:r>
            <a:r>
              <a:rPr lang="en-IN" sz="800" dirty="0"/>
              <a:t> </a:t>
            </a:r>
            <a:r>
              <a:rPr lang="en-IN" sz="800" b="1" dirty="0"/>
              <a:t>&amp;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dim_customers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fact_loans</a:t>
            </a:r>
            <a:r>
              <a:rPr lang="en-IN" sz="800" dirty="0"/>
              <a:t> </a:t>
            </a:r>
            <a:r>
              <a:rPr lang="en-IN" sz="800" b="1" dirty="0"/>
              <a:t>&amp;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dim_employees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fact_loans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ods_accounts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fact_payments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fact_transactions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rpt_branch_summary</a:t>
            </a:r>
            <a:r>
              <a:rPr lang="en-IN" sz="800" dirty="0"/>
              <a:t> </a:t>
            </a:r>
            <a:r>
              <a:rPr lang="en-IN" sz="800" b="1" dirty="0"/>
              <a:t>&amp;</a:t>
            </a:r>
            <a:r>
              <a:rPr lang="en-IN" sz="800" dirty="0"/>
              <a:t> </a:t>
            </a:r>
            <a:r>
              <a:rPr lang="en-IN" sz="800" dirty="0" err="1"/>
              <a:t>rpt_suspicious_txn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fact_loans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rpt_loan_summary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rpt_branch_summary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vw_top_performing</a:t>
            </a:r>
            <a:r>
              <a:rPr lang="en-IN" sz="800" dirty="0"/>
              <a:t> </a:t>
            </a:r>
            <a:r>
              <a:rPr lang="en-IN" sz="800" b="1" dirty="0"/>
              <a:t>&amp;</a:t>
            </a:r>
            <a:r>
              <a:rPr lang="en-IN" sz="800" dirty="0"/>
              <a:t> </a:t>
            </a:r>
            <a:r>
              <a:rPr lang="en-IN" sz="800" dirty="0" err="1"/>
              <a:t>vw_branch_stats</a:t>
            </a:r>
            <a:endParaRPr lang="en-IN" sz="800" dirty="0"/>
          </a:p>
          <a:p>
            <a:r>
              <a:rPr lang="en-IN" sz="800" dirty="0"/>
              <a:t>    </a:t>
            </a:r>
            <a:r>
              <a:rPr lang="en-IN" sz="800" dirty="0" err="1"/>
              <a:t>rpt_suspicious_txn</a:t>
            </a:r>
            <a:r>
              <a:rPr lang="en-IN" sz="800" dirty="0"/>
              <a:t> </a:t>
            </a:r>
            <a:r>
              <a:rPr lang="en-IN" sz="800" b="1" dirty="0"/>
              <a:t>--&gt;</a:t>
            </a:r>
            <a:r>
              <a:rPr lang="en-IN" sz="800" dirty="0"/>
              <a:t> </a:t>
            </a:r>
            <a:r>
              <a:rPr lang="en-IN" sz="800" dirty="0" err="1"/>
              <a:t>vw_suspicious_details</a:t>
            </a:r>
            <a:endParaRPr lang="en-IN" sz="800" dirty="0"/>
          </a:p>
          <a:p>
            <a:r>
              <a:rPr lang="en-IN" sz="800" dirty="0"/>
              <a:t>    n1["Source Files"] </a:t>
            </a:r>
            <a:r>
              <a:rPr lang="en-IN" sz="800" b="1" dirty="0"/>
              <a:t>--&gt;</a:t>
            </a:r>
            <a:r>
              <a:rPr lang="en-IN" sz="800" dirty="0"/>
              <a:t> STG</a:t>
            </a:r>
          </a:p>
          <a:p>
            <a:r>
              <a:rPr lang="en-IN" sz="800" dirty="0"/>
              <a:t>    n2["Cleansing &amp;amp; Scrubbing"]</a:t>
            </a:r>
          </a:p>
          <a:p>
            <a:r>
              <a:rPr lang="en-IN" sz="800" dirty="0"/>
              <a:t>    n1@{ shape: card}</a:t>
            </a:r>
          </a:p>
          <a:p>
            <a:r>
              <a:rPr lang="en-IN" sz="800" dirty="0"/>
              <a:t>    n2@{ shape: text}</a:t>
            </a:r>
          </a:p>
          <a:p>
            <a:r>
              <a:rPr lang="en-IN" sz="800" dirty="0"/>
              <a:t>    style n1 </a:t>
            </a:r>
            <a:r>
              <a:rPr lang="en-IN" sz="800" dirty="0" err="1"/>
              <a:t>color</a:t>
            </a:r>
            <a:r>
              <a:rPr lang="en-IN" sz="800" dirty="0"/>
              <a:t>:#</a:t>
            </a:r>
            <a:r>
              <a:rPr lang="en-IN" sz="800" dirty="0" smtClean="0"/>
              <a:t>000000</a:t>
            </a:r>
            <a:endParaRPr lang="en-IN" sz="800" dirty="0"/>
          </a:p>
        </p:txBody>
      </p:sp>
      <p:pic>
        <p:nvPicPr>
          <p:cNvPr id="19458" name="Picture 2" descr="C:\Users\moham\Downloads\Untitled diagram _ Mermaid Chart-2025-09-29-0259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68" y="476672"/>
            <a:ext cx="7236368" cy="626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144" y="836712"/>
            <a:ext cx="1065718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Business Team/Clients</a:t>
            </a:r>
            <a:r>
              <a:rPr lang="en-US" dirty="0" smtClean="0"/>
              <a:t> -&gt; (Problem -&gt; Requirements)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PM/IT Managers/Data analysts/Data Solution Arch/Business Analysts/</a:t>
            </a:r>
            <a:r>
              <a:rPr lang="en-US" b="1" dirty="0" err="1" smtClean="0"/>
              <a:t>Func</a:t>
            </a:r>
            <a:r>
              <a:rPr lang="en-US" b="1" dirty="0" smtClean="0"/>
              <a:t>. Manager/Data Modeler</a:t>
            </a:r>
            <a:r>
              <a:rPr lang="en-US" dirty="0" smtClean="0"/>
              <a:t> (</a:t>
            </a:r>
            <a:r>
              <a:rPr lang="en-US" dirty="0" err="1" smtClean="0"/>
              <a:t>Req</a:t>
            </a:r>
            <a:r>
              <a:rPr lang="en-US" dirty="0" smtClean="0"/>
              <a:t> Gathered + Analysis) -&gt; Design (Documents (High Level Design/Low Level Design)/flowcharts /Data flow diagrams / ER Diagrams)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Admin/Platform/Infra team</a:t>
            </a:r>
            <a:r>
              <a:rPr lang="en-US" dirty="0"/>
              <a:t> -&gt; Provide the environment (Cluster/Production server &amp; </a:t>
            </a:r>
            <a:r>
              <a:rPr lang="en-US" dirty="0" err="1"/>
              <a:t>softwares</a:t>
            </a:r>
            <a:r>
              <a:rPr lang="en-US" dirty="0" smtClean="0"/>
              <a:t>)</a:t>
            </a:r>
            <a:endParaRPr lang="en-US" b="1" dirty="0" smtClean="0"/>
          </a:p>
          <a:p>
            <a:pPr>
              <a:lnSpc>
                <a:spcPct val="150000"/>
              </a:lnSpc>
            </a:pPr>
            <a:r>
              <a:rPr lang="en-US" b="1" u="sng" dirty="0" smtClean="0">
                <a:solidFill>
                  <a:srgbClr val="C00000"/>
                </a:solidFill>
              </a:rPr>
              <a:t>Architects/Technical leads/</a:t>
            </a:r>
            <a:r>
              <a:rPr lang="en-US" b="1" u="sng" dirty="0">
                <a:solidFill>
                  <a:srgbClr val="C00000"/>
                </a:solidFill>
              </a:rPr>
              <a:t>Developers</a:t>
            </a:r>
            <a:r>
              <a:rPr lang="en-US" b="1" u="sng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-&gt; Architecture (layers &amp; tools)/Mapping Documents/</a:t>
            </a:r>
            <a:r>
              <a:rPr lang="en-US" b="1" dirty="0" smtClean="0">
                <a:solidFill>
                  <a:srgbClr val="C00000"/>
                </a:solidFill>
              </a:rPr>
              <a:t>Development</a:t>
            </a:r>
            <a:r>
              <a:rPr lang="en-US" dirty="0" smtClean="0">
                <a:solidFill>
                  <a:srgbClr val="C00000"/>
                </a:solidFill>
              </a:rPr>
              <a:t> (SQL/Code/ETL (no-code/</a:t>
            </a:r>
            <a:r>
              <a:rPr lang="en-US" dirty="0" err="1" smtClean="0">
                <a:solidFill>
                  <a:srgbClr val="C00000"/>
                </a:solidFill>
              </a:rPr>
              <a:t>lowcode</a:t>
            </a:r>
            <a:r>
              <a:rPr lang="en-US" dirty="0" smtClean="0">
                <a:solidFill>
                  <a:srgbClr val="C00000"/>
                </a:solidFill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Testing Team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(Developers peer) -&gt; Code review/Testing/Auditing/Data Quality checks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Developers/</a:t>
            </a:r>
            <a:r>
              <a:rPr lang="en-US" b="1" dirty="0" err="1" smtClean="0">
                <a:solidFill>
                  <a:schemeClr val="tx2">
                    <a:lumMod val="50000"/>
                  </a:schemeClr>
                </a:solidFill>
              </a:rPr>
              <a:t>Devops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 team/PS team -&gt;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Productionization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/ Implementation/Deployment/Integration 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PS team -&gt;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Monitoring &amp; Support</a:t>
            </a:r>
            <a:endParaRPr lang="en-IN" dirty="0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74153"/>
              </p:ext>
            </p:extLst>
          </p:nvPr>
        </p:nvGraphicFramePr>
        <p:xfrm>
          <a:off x="1352377" y="4966672"/>
          <a:ext cx="8127999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Source Column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Transformation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Target Column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Location_stg.city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initCap</a:t>
                      </a:r>
                      <a:r>
                        <a:rPr lang="en-US" dirty="0" smtClean="0"/>
                        <a:t>(city) </a:t>
                      </a:r>
                    </a:p>
                    <a:p>
                      <a:r>
                        <a:rPr lang="en-US" dirty="0" err="1" smtClean="0"/>
                        <a:t>eg</a:t>
                      </a:r>
                      <a:r>
                        <a:rPr lang="en-US" dirty="0" smtClean="0"/>
                        <a:t>. </a:t>
                      </a:r>
                      <a:r>
                        <a:rPr lang="en-US" dirty="0" err="1" smtClean="0"/>
                        <a:t>chennai</a:t>
                      </a:r>
                      <a:r>
                        <a:rPr lang="en-US" dirty="0" smtClean="0"/>
                        <a:t> -&gt; Chennai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Location_ods.city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Location_stg.state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upper(substr(state,1,2))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Location_dim.state</a:t>
                      </a:r>
                    </a:p>
                  </a:txBody>
                  <a:tcPr marL="7620" marR="7620" marT="762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eg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 </a:t>
                      </a:r>
                      <a:r>
                        <a:rPr lang="en-I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Tamilnadu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-&gt; TA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242589" y="4557245"/>
            <a:ext cx="45704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Column level - </a:t>
            </a:r>
            <a:r>
              <a:rPr lang="en-US" b="1" dirty="0" smtClean="0"/>
              <a:t>Mapping Documents </a:t>
            </a:r>
            <a:r>
              <a:rPr lang="en-US" dirty="0" smtClean="0"/>
              <a:t>(low level design)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70144" y="260648"/>
            <a:ext cx="84930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 smtClean="0"/>
              <a:t>Prerequisite - SDLC </a:t>
            </a:r>
            <a:r>
              <a:rPr lang="en-US" sz="2000" b="1" u="sng" dirty="0"/>
              <a:t>- &gt; S/W Dev Life Cycle of </a:t>
            </a:r>
            <a:r>
              <a:rPr lang="en-US" sz="2000" b="1" u="sng" dirty="0" err="1"/>
              <a:t>Datawarehouse</a:t>
            </a:r>
            <a:r>
              <a:rPr lang="en-US" sz="2000" b="1" u="sng" dirty="0"/>
              <a:t> Project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40219" y="-27384"/>
            <a:ext cx="951216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Physical Data Model (Step2)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Infrastructure setup (admin), Developers (software &amp; client setup)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4160" y="711360"/>
              <a:ext cx="11385720" cy="276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800" y="702000"/>
                <a:ext cx="11404440" cy="2781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>
            <a:off x="2166617" y="2287724"/>
            <a:ext cx="223224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US Ohio</a:t>
            </a:r>
          </a:p>
          <a:p>
            <a:pPr algn="ctr"/>
            <a:endParaRPr lang="en-IN" dirty="0"/>
          </a:p>
          <a:p>
            <a:pPr algn="ctr"/>
            <a:endParaRPr lang="en-IN" dirty="0" smtClean="0"/>
          </a:p>
          <a:p>
            <a:pPr algn="ctr"/>
            <a:endParaRPr lang="en-IN" dirty="0"/>
          </a:p>
        </p:txBody>
      </p:sp>
      <p:sp>
        <p:nvSpPr>
          <p:cNvPr id="4" name="Can 3"/>
          <p:cNvSpPr/>
          <p:nvPr/>
        </p:nvSpPr>
        <p:spPr>
          <a:xfrm>
            <a:off x="2712513" y="2575756"/>
            <a:ext cx="1152128" cy="504056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Mysql</a:t>
            </a:r>
            <a:r>
              <a:rPr lang="en-IN" dirty="0" smtClean="0"/>
              <a:t> DWH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55626" y="5020517"/>
            <a:ext cx="2029316" cy="755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Girish (US)</a:t>
            </a:r>
          </a:p>
          <a:p>
            <a:pPr algn="ctr"/>
            <a:r>
              <a:rPr lang="en-IN" dirty="0" smtClean="0"/>
              <a:t>SQL – Workbench</a:t>
            </a:r>
          </a:p>
          <a:p>
            <a:pPr algn="ctr"/>
            <a:r>
              <a:rPr lang="en-IN" dirty="0" smtClean="0"/>
              <a:t>Python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747628" y="5020517"/>
            <a:ext cx="2029316" cy="755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 smtClean="0"/>
          </a:p>
          <a:p>
            <a:pPr algn="ctr"/>
            <a:r>
              <a:rPr lang="en-IN" dirty="0" smtClean="0"/>
              <a:t>Irfan(</a:t>
            </a:r>
            <a:r>
              <a:rPr lang="en-IN" dirty="0" err="1" smtClean="0"/>
              <a:t>Chn</a:t>
            </a:r>
            <a:r>
              <a:rPr lang="en-IN" dirty="0" smtClean="0"/>
              <a:t>)</a:t>
            </a:r>
          </a:p>
          <a:p>
            <a:pPr algn="ctr"/>
            <a:r>
              <a:rPr lang="en-IN" dirty="0"/>
              <a:t>SQL – Workbench</a:t>
            </a:r>
          </a:p>
          <a:p>
            <a:pPr algn="ctr"/>
            <a:r>
              <a:rPr lang="en-IN" dirty="0" smtClean="0"/>
              <a:t>Python</a:t>
            </a:r>
            <a:endParaRPr lang="en-IN" dirty="0"/>
          </a:p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087888" y="5020516"/>
            <a:ext cx="2029316" cy="755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Divya</a:t>
            </a:r>
            <a:r>
              <a:rPr lang="en-IN" dirty="0" smtClean="0"/>
              <a:t> (Delhi)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885129" y="1999692"/>
            <a:ext cx="2024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Server – Platform team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254160" y="4712539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Client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639616" y="4712740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Client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006255" y="4717122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Client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269575" y="2673895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34.63.107.222</a:t>
            </a:r>
          </a:p>
        </p:txBody>
      </p:sp>
      <p:cxnSp>
        <p:nvCxnSpPr>
          <p:cNvPr id="15" name="Straight Arrow Connector 14"/>
          <p:cNvCxnSpPr>
            <a:stCxn id="6" idx="0"/>
            <a:endCxn id="3" idx="2"/>
          </p:cNvCxnSpPr>
          <p:nvPr/>
        </p:nvCxnSpPr>
        <p:spPr>
          <a:xfrm flipV="1">
            <a:off x="1370284" y="3202124"/>
            <a:ext cx="1912457" cy="181839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7311" y="3973875"/>
            <a:ext cx="13276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34.63.107.222</a:t>
            </a:r>
          </a:p>
          <a:p>
            <a:r>
              <a:rPr lang="en-IN" dirty="0" smtClean="0"/>
              <a:t>we47usr</a:t>
            </a:r>
          </a:p>
          <a:p>
            <a:r>
              <a:rPr lang="en-IN" dirty="0" smtClean="0"/>
              <a:t>We47@123</a:t>
            </a:r>
            <a:endParaRPr lang="en-IN" dirty="0"/>
          </a:p>
        </p:txBody>
      </p:sp>
      <p:sp>
        <p:nvSpPr>
          <p:cNvPr id="16" name="Folded Corner 15"/>
          <p:cNvSpPr/>
          <p:nvPr/>
        </p:nvSpPr>
        <p:spPr>
          <a:xfrm>
            <a:off x="254160" y="5817359"/>
            <a:ext cx="720080" cy="360040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files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97285" y="3202124"/>
            <a:ext cx="2534419" cy="26152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495600" y="4035430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Python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951861" y="380354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SQL</a:t>
            </a:r>
            <a:endParaRPr lang="en-IN" dirty="0"/>
          </a:p>
        </p:txBody>
      </p:sp>
      <p:cxnSp>
        <p:nvCxnSpPr>
          <p:cNvPr id="25" name="Straight Arrow Connector 24"/>
          <p:cNvCxnSpPr>
            <a:stCxn id="7" idx="0"/>
          </p:cNvCxnSpPr>
          <p:nvPr/>
        </p:nvCxnSpPr>
        <p:spPr>
          <a:xfrm flipH="1" flipV="1">
            <a:off x="3575720" y="3202124"/>
            <a:ext cx="186566" cy="181839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656503" y="4168583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Response - Table</a:t>
            </a:r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3617882" y="3319751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request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4398865" y="3331821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SQL</a:t>
            </a:r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5327817" y="5398367"/>
            <a:ext cx="1560271" cy="262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 err="1" smtClean="0"/>
              <a:t>Mysql</a:t>
            </a:r>
            <a:r>
              <a:rPr lang="en-IN" sz="1100" b="1" dirty="0" smtClean="0"/>
              <a:t> Workbench</a:t>
            </a:r>
            <a:endParaRPr lang="en-IN" sz="1100" b="1" dirty="0"/>
          </a:p>
        </p:txBody>
      </p:sp>
      <p:cxnSp>
        <p:nvCxnSpPr>
          <p:cNvPr id="32" name="Straight Arrow Connector 31"/>
          <p:cNvCxnSpPr>
            <a:endCxn id="4" idx="4"/>
          </p:cNvCxnSpPr>
          <p:nvPr/>
        </p:nvCxnSpPr>
        <p:spPr>
          <a:xfrm flipH="1" flipV="1">
            <a:off x="3864641" y="2827784"/>
            <a:ext cx="3167463" cy="21971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02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881FD7-303D-08DA-C382-2DEE40C3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xmlns="" id="{88113362-0F3F-B986-C6E4-40BCC175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2628893"/>
            <a:ext cx="10369152" cy="857250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pPr algn="ctr"/>
            <a:r>
              <a:rPr lang="en-US" sz="6700" b="1" dirty="0" smtClean="0">
                <a:solidFill>
                  <a:srgbClr val="FF0000"/>
                </a:solidFill>
              </a:rPr>
              <a:t>Infra &amp; Platform Setup</a:t>
            </a:r>
            <a:r>
              <a:rPr lang="en-US" sz="4500" b="1" dirty="0" smtClean="0">
                <a:solidFill>
                  <a:srgbClr val="FF0000"/>
                </a:solidFill>
              </a:rPr>
              <a:t/>
            </a:r>
            <a:br>
              <a:rPr lang="en-US" sz="4500" b="1" dirty="0" smtClean="0">
                <a:solidFill>
                  <a:srgbClr val="FF0000"/>
                </a:solidFill>
              </a:rPr>
            </a:br>
            <a:r>
              <a:rPr lang="en-US" sz="3100" b="1" dirty="0" smtClean="0">
                <a:solidFill>
                  <a:schemeClr val="accent1"/>
                </a:solidFill>
              </a:rPr>
              <a:t>(Form a </a:t>
            </a:r>
            <a:r>
              <a:rPr lang="en-US" sz="3100" b="1" dirty="0" err="1" smtClean="0">
                <a:solidFill>
                  <a:schemeClr val="accent1"/>
                </a:solidFill>
              </a:rPr>
              <a:t>Datawarehouse</a:t>
            </a:r>
            <a:r>
              <a:rPr lang="en-US" sz="3100" b="1" dirty="0" smtClean="0">
                <a:solidFill>
                  <a:schemeClr val="accent1"/>
                </a:solidFill>
              </a:rPr>
              <a:t>, Provide Python programming environment)</a:t>
            </a:r>
            <a:r>
              <a:rPr lang="en-US" sz="4000" b="1" dirty="0" smtClean="0">
                <a:solidFill>
                  <a:schemeClr val="accent1"/>
                </a:solidFill>
              </a:rPr>
              <a:t/>
            </a:r>
            <a:br>
              <a:rPr lang="en-US" sz="4000" b="1" dirty="0" smtClean="0">
                <a:solidFill>
                  <a:schemeClr val="accent1"/>
                </a:solidFill>
              </a:rPr>
            </a:br>
            <a:r>
              <a:rPr lang="en-US" sz="2700" b="1" dirty="0" smtClean="0">
                <a:solidFill>
                  <a:srgbClr val="00B050"/>
                </a:solidFill>
              </a:rPr>
              <a:t>DB/DWH Admin, Platform team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0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560" y="-27384"/>
            <a:ext cx="83046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Tasks to our Aspirants:</a:t>
            </a:r>
            <a:endParaRPr lang="en-IN" sz="2400" b="1" dirty="0">
              <a:solidFill>
                <a:schemeClr val="dk2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Task5 </a:t>
            </a:r>
            <a:r>
              <a:rPr lang="en-IN" sz="11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(Configuring SQL Workbench):</a:t>
            </a:r>
          </a:p>
          <a:p>
            <a:endParaRPr lang="en-IN" dirty="0"/>
          </a:p>
          <a:p>
            <a:r>
              <a:rPr lang="en-IN" dirty="0"/>
              <a:t> 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Download </a:t>
            </a:r>
            <a:r>
              <a:rPr lang="en-US" b="1" dirty="0"/>
              <a:t>the </a:t>
            </a:r>
            <a:r>
              <a:rPr lang="en-US" b="1" dirty="0" err="1"/>
              <a:t>mysql</a:t>
            </a:r>
            <a:r>
              <a:rPr lang="en-US" b="1" dirty="0"/>
              <a:t> workbench software into your Windows/MAC PC </a:t>
            </a:r>
            <a:endParaRPr lang="en-US" b="1" dirty="0" smtClean="0"/>
          </a:p>
          <a:p>
            <a:r>
              <a:rPr lang="en-IN" dirty="0" smtClean="0"/>
              <a:t> </a:t>
            </a:r>
            <a:r>
              <a:rPr lang="en-IN" dirty="0">
                <a:hlinkClick r:id="rId3"/>
              </a:rPr>
              <a:t>https://dev.mysql.com/downloads/workbench</a:t>
            </a:r>
            <a:r>
              <a:rPr lang="en-IN" dirty="0" smtClean="0">
                <a:hlinkClick r:id="rId3"/>
              </a:rPr>
              <a:t>/</a:t>
            </a:r>
            <a:endParaRPr lang="en-IN" dirty="0" smtClean="0"/>
          </a:p>
          <a:p>
            <a:endParaRPr lang="en-US" dirty="0"/>
          </a:p>
          <a:p>
            <a:pPr>
              <a:spcBef>
                <a:spcPts val="600"/>
              </a:spcBef>
            </a:pPr>
            <a:endParaRPr lang="en-IN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IN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200" dirty="0"/>
          </a:p>
          <a:p>
            <a:r>
              <a:rPr lang="en-IN" sz="1200" dirty="0"/>
              <a:t> </a:t>
            </a:r>
          </a:p>
          <a:p>
            <a:r>
              <a:rPr lang="en-US" b="1" dirty="0"/>
              <a:t>2. Install the software in your PC </a:t>
            </a:r>
            <a:endParaRPr lang="en-US" b="1" dirty="0" smtClean="0"/>
          </a:p>
          <a:p>
            <a:endParaRPr lang="en-US" b="1" dirty="0"/>
          </a:p>
          <a:p>
            <a:pPr>
              <a:spcBef>
                <a:spcPts val="600"/>
              </a:spcBef>
            </a:pPr>
            <a:endParaRPr lang="en-IN" sz="1200" dirty="0">
              <a:solidFill>
                <a:srgbClr val="0070C0"/>
              </a:solidFill>
            </a:endParaRPr>
          </a:p>
          <a:p>
            <a:r>
              <a:rPr lang="en-IN" sz="1200" dirty="0"/>
              <a:t/>
            </a:r>
            <a:br>
              <a:rPr lang="en-IN" sz="1200" dirty="0"/>
            </a:br>
            <a:endParaRPr lang="en-IN" sz="1200" dirty="0"/>
          </a:p>
          <a:p>
            <a:pPr>
              <a:spcBef>
                <a:spcPts val="600"/>
              </a:spcBef>
            </a:pPr>
            <a:endParaRPr lang="en-IN" sz="12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64434"/>
            <a:ext cx="4587230" cy="314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6" y="3324644"/>
            <a:ext cx="8108058" cy="166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651640" y="267336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2280" y="2664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7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560" y="-27384"/>
            <a:ext cx="830468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Tasks to our Aspirants:</a:t>
            </a:r>
            <a:endParaRPr lang="en-IN" sz="2400" b="1" dirty="0">
              <a:solidFill>
                <a:schemeClr val="dk2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Task5 </a:t>
            </a:r>
            <a:r>
              <a:rPr lang="en-IN" sz="11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(Configuring SQL Workbench):</a:t>
            </a:r>
          </a:p>
          <a:p>
            <a:endParaRPr lang="en-IN" dirty="0"/>
          </a:p>
          <a:p>
            <a:r>
              <a:rPr lang="en-IN" dirty="0"/>
              <a:t> </a:t>
            </a:r>
            <a:r>
              <a:rPr lang="en-IN" dirty="0" smtClean="0"/>
              <a:t>3. </a:t>
            </a:r>
            <a:r>
              <a:rPr lang="en-IN" b="1" dirty="0" smtClean="0"/>
              <a:t>Open </a:t>
            </a:r>
            <a:r>
              <a:rPr lang="en-IN" b="1" dirty="0"/>
              <a:t>the Software </a:t>
            </a:r>
            <a:endParaRPr lang="en-IN" dirty="0"/>
          </a:p>
          <a:p>
            <a:r>
              <a:rPr lang="en-IN" sz="1200" b="1" dirty="0">
                <a:solidFill>
                  <a:srgbClr val="0070C0"/>
                </a:solidFill>
              </a:rPr>
              <a:t>Database -&gt; New </a:t>
            </a:r>
            <a:endParaRPr lang="en-IN" sz="1200" dirty="0">
              <a:solidFill>
                <a:srgbClr val="0070C0"/>
              </a:solidFill>
            </a:endParaRPr>
          </a:p>
          <a:p>
            <a:r>
              <a:rPr lang="en-IN" sz="1200" b="1" dirty="0">
                <a:solidFill>
                  <a:srgbClr val="0070C0"/>
                </a:solidFill>
              </a:rPr>
              <a:t>Connection Name : </a:t>
            </a:r>
            <a:r>
              <a:rPr lang="en-IN" sz="1200" b="1" dirty="0" err="1">
                <a:solidFill>
                  <a:srgbClr val="0070C0"/>
                </a:solidFill>
              </a:rPr>
              <a:t>clouddb</a:t>
            </a:r>
            <a:r>
              <a:rPr lang="en-IN" sz="1200" b="1" dirty="0">
                <a:solidFill>
                  <a:srgbClr val="0070C0"/>
                </a:solidFill>
              </a:rPr>
              <a:t> </a:t>
            </a:r>
            <a:endParaRPr lang="en-IN" sz="1200" dirty="0">
              <a:solidFill>
                <a:srgbClr val="0070C0"/>
              </a:solidFill>
            </a:endParaRPr>
          </a:p>
          <a:p>
            <a:r>
              <a:rPr lang="en-IN" sz="1200" b="1" dirty="0">
                <a:solidFill>
                  <a:srgbClr val="0070C0"/>
                </a:solidFill>
              </a:rPr>
              <a:t>Hostname : </a:t>
            </a:r>
            <a:r>
              <a:rPr lang="en-IN" sz="1200" b="1" dirty="0"/>
              <a:t>34.63.107.222</a:t>
            </a:r>
            <a:r>
              <a:rPr lang="en-IN" sz="1200" b="1" dirty="0" smtClean="0">
                <a:solidFill>
                  <a:srgbClr val="0070C0"/>
                </a:solidFill>
              </a:rPr>
              <a:t> </a:t>
            </a:r>
            <a:endParaRPr lang="en-IN" sz="1200" b="1" dirty="0">
              <a:solidFill>
                <a:srgbClr val="0070C0"/>
              </a:solidFill>
            </a:endParaRPr>
          </a:p>
          <a:p>
            <a:r>
              <a:rPr lang="en-IN" sz="1200" b="1" dirty="0">
                <a:solidFill>
                  <a:srgbClr val="0070C0"/>
                </a:solidFill>
              </a:rPr>
              <a:t>Username : </a:t>
            </a:r>
            <a:r>
              <a:rPr lang="en-IN" sz="1200" b="1" dirty="0" err="1" smtClean="0">
                <a:solidFill>
                  <a:srgbClr val="0070C0"/>
                </a:solidFill>
              </a:rPr>
              <a:t>testusr</a:t>
            </a:r>
            <a:endParaRPr lang="en-IN" sz="1200" dirty="0">
              <a:solidFill>
                <a:srgbClr val="0070C0"/>
              </a:solidFill>
            </a:endParaRPr>
          </a:p>
          <a:p>
            <a:r>
              <a:rPr lang="en-IN" sz="1200" b="1" dirty="0">
                <a:solidFill>
                  <a:srgbClr val="0070C0"/>
                </a:solidFill>
              </a:rPr>
              <a:t>Password (store in </a:t>
            </a:r>
            <a:r>
              <a:rPr lang="en-IN" sz="1200" b="1" dirty="0" err="1">
                <a:solidFill>
                  <a:srgbClr val="0070C0"/>
                </a:solidFill>
              </a:rPr>
              <a:t>valut</a:t>
            </a:r>
            <a:r>
              <a:rPr lang="en-IN" sz="1200" b="1" dirty="0">
                <a:solidFill>
                  <a:srgbClr val="0070C0"/>
                </a:solidFill>
              </a:rPr>
              <a:t>) : </a:t>
            </a:r>
            <a:r>
              <a:rPr lang="en-IN" sz="1200" b="1" dirty="0" smtClean="0"/>
              <a:t>Inceptez@123</a:t>
            </a:r>
            <a:endParaRPr lang="en-IN" sz="1200" b="1" dirty="0">
              <a:solidFill>
                <a:srgbClr val="0070C0"/>
              </a:solidFill>
            </a:endParaRPr>
          </a:p>
          <a:p>
            <a:r>
              <a:rPr lang="en-IN" sz="1200" b="1" dirty="0">
                <a:solidFill>
                  <a:srgbClr val="0070C0"/>
                </a:solidFill>
              </a:rPr>
              <a:t>Default Schema : </a:t>
            </a:r>
            <a:endParaRPr lang="en-IN" sz="1200" b="1" dirty="0" smtClean="0">
              <a:solidFill>
                <a:srgbClr val="0070C0"/>
              </a:solidFill>
            </a:endParaRPr>
          </a:p>
          <a:p>
            <a:r>
              <a:rPr lang="en-IN" sz="1200" b="1" dirty="0" smtClean="0">
                <a:solidFill>
                  <a:srgbClr val="0070C0"/>
                </a:solidFill>
              </a:rPr>
              <a:t>Test </a:t>
            </a:r>
            <a:r>
              <a:rPr lang="en-IN" sz="1200" b="1" dirty="0">
                <a:solidFill>
                  <a:srgbClr val="0070C0"/>
                </a:solidFill>
              </a:rPr>
              <a:t>Connection -&gt; Close</a:t>
            </a:r>
            <a:endParaRPr lang="en-US" dirty="0">
              <a:solidFill>
                <a:srgbClr val="0070C0"/>
              </a:solidFill>
            </a:endParaRPr>
          </a:p>
          <a:p>
            <a:pPr>
              <a:spcBef>
                <a:spcPts val="600"/>
              </a:spcBef>
            </a:pPr>
            <a:endParaRPr lang="en-IN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IN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200" dirty="0"/>
          </a:p>
          <a:p>
            <a:r>
              <a:rPr lang="en-IN" sz="1200" dirty="0"/>
              <a:t> </a:t>
            </a:r>
          </a:p>
          <a:p>
            <a:r>
              <a:rPr lang="en-US" b="1" dirty="0" smtClean="0"/>
              <a:t>4. Database </a:t>
            </a:r>
            <a:r>
              <a:rPr lang="en-US" b="1" dirty="0"/>
              <a:t>-&gt; Connect to Database -&gt; </a:t>
            </a:r>
            <a:r>
              <a:rPr lang="en-US" b="1" dirty="0" smtClean="0"/>
              <a:t>Ok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pPr>
              <a:spcBef>
                <a:spcPts val="600"/>
              </a:spcBef>
            </a:pPr>
            <a:endParaRPr lang="en-IN" sz="1200" dirty="0">
              <a:solidFill>
                <a:srgbClr val="0070C0"/>
              </a:solidFill>
            </a:endParaRPr>
          </a:p>
          <a:p>
            <a:r>
              <a:rPr lang="en-US" b="1" dirty="0"/>
              <a:t>5. Become a Data Analyst/SQL writing queries </a:t>
            </a:r>
          </a:p>
          <a:p>
            <a:r>
              <a:rPr lang="en-IN" sz="1200" dirty="0"/>
              <a:t/>
            </a:r>
            <a:br>
              <a:rPr lang="en-IN" sz="1200" dirty="0"/>
            </a:br>
            <a:endParaRPr lang="en-IN" sz="1200" dirty="0"/>
          </a:p>
          <a:p>
            <a:pPr>
              <a:spcBef>
                <a:spcPts val="600"/>
              </a:spcBef>
            </a:pPr>
            <a:endParaRPr lang="en-IN" sz="12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3789040"/>
            <a:ext cx="4993083" cy="293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871864" y="2808"/>
            <a:ext cx="6079875" cy="3619537"/>
            <a:chOff x="4871864" y="2808"/>
            <a:chExt cx="6079875" cy="3619537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864" y="2808"/>
              <a:ext cx="6079875" cy="3619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047836" y="1944129"/>
              <a:ext cx="432048" cy="894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6602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560" y="-27384"/>
            <a:ext cx="830468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Tasks to our Aspirants: (Done by Admin/Developers)</a:t>
            </a:r>
            <a:endParaRPr lang="en-IN" sz="2400" b="1" dirty="0">
              <a:solidFill>
                <a:schemeClr val="dk2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Task6 </a:t>
            </a:r>
            <a:r>
              <a:rPr lang="en-IN" sz="11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(Configuring Python):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 Python in your command prompt (Windows) / terminal (Mac)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Windows -&gt; open command prompt -&gt; Run the below installation command and then start python </a:t>
            </a:r>
          </a:p>
          <a:p>
            <a:pPr lvl="2"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goto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://www.python.org/downloads/windows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 Download the software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Download </a:t>
            </a:r>
            <a:r>
              <a:rPr lang="en-IN" dirty="0">
                <a:hlinkClick r:id="rId4"/>
              </a:rPr>
              <a:t>Windows installer (64-bit)</a:t>
            </a:r>
            <a:endParaRPr lang="en-IN" dirty="0"/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c. Run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installer 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python-3.13.7-amd64</a:t>
            </a:r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d. </a:t>
            </a:r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Goto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search -&gt; type </a:t>
            </a:r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cmd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-&gt; run the below commands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-m pip install </a:t>
            </a:r>
            <a:r>
              <a:rPr lang="en-US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pandas</a:t>
            </a: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-m pip install </a:t>
            </a:r>
            <a:r>
              <a:rPr lang="en-US" b="1" dirty="0" err="1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sqlalchemy</a:t>
            </a:r>
            <a:endParaRPr lang="en-US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-m pip install </a:t>
            </a:r>
            <a:r>
              <a:rPr lang="en-US" b="1" dirty="0" err="1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pymysql</a:t>
            </a:r>
            <a:endParaRPr lang="en-US" b="1" dirty="0" smtClean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 Run python in the command prompt</a:t>
            </a:r>
          </a:p>
          <a:p>
            <a:pPr>
              <a:spcBef>
                <a:spcPts val="600"/>
              </a:spcBef>
            </a:pPr>
            <a:r>
              <a:rPr lang="en-IN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IN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endParaRPr lang="en-IN" sz="1200" dirty="0">
              <a:solidFill>
                <a:srgbClr val="0070C0"/>
              </a:solidFill>
            </a:endParaRPr>
          </a:p>
          <a:p>
            <a:r>
              <a:rPr lang="en-IN" sz="1200" dirty="0"/>
              <a:t/>
            </a:r>
            <a:br>
              <a:rPr lang="en-IN" sz="1200" dirty="0"/>
            </a:br>
            <a:endParaRPr lang="en-IN" sz="1200" dirty="0"/>
          </a:p>
          <a:p>
            <a:pPr>
              <a:spcBef>
                <a:spcPts val="600"/>
              </a:spcBef>
            </a:pPr>
            <a:endParaRPr lang="en-IN" sz="12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40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/>
        </p:nvSpPr>
        <p:spPr>
          <a:xfrm>
            <a:off x="2711624" y="2492896"/>
            <a:ext cx="7709121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</a:p>
          <a:p>
            <a:r>
              <a:rPr lang="en-IN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Task7 (Implementation of DWH - Developer):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5364" y="764704"/>
            <a:ext cx="11633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Architects/Technical leads/Developers -&gt; Architecture/Mapping Documents/Development (SQL/Code/ETL (no-code/</a:t>
            </a:r>
            <a:r>
              <a:rPr lang="en-US" dirty="0" err="1"/>
              <a:t>lowcode</a:t>
            </a:r>
            <a:r>
              <a:rPr lang="en-US" dirty="0" smtClean="0"/>
              <a:t>))</a:t>
            </a:r>
          </a:p>
          <a:p>
            <a:r>
              <a:rPr lang="en-US" dirty="0" smtClean="0"/>
              <a:t>Developers/</a:t>
            </a:r>
            <a:r>
              <a:rPr lang="en-US" dirty="0" err="1" smtClean="0"/>
              <a:t>Devops</a:t>
            </a:r>
            <a:r>
              <a:rPr lang="en-US" dirty="0" smtClean="0"/>
              <a:t> </a:t>
            </a:r>
            <a:r>
              <a:rPr lang="en-US" dirty="0"/>
              <a:t>team/PS team -&gt; </a:t>
            </a:r>
            <a:r>
              <a:rPr lang="en-US" dirty="0" err="1"/>
              <a:t>Productionization</a:t>
            </a:r>
            <a:r>
              <a:rPr lang="en-US" dirty="0"/>
              <a:t>/Implementation/Deployment/Integration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5520" y="1772816"/>
            <a:ext cx="12314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THIRST – U </a:t>
            </a:r>
          </a:p>
          <a:p>
            <a:r>
              <a:rPr lang="en-US" dirty="0" smtClean="0"/>
              <a:t>TRUST - WE</a:t>
            </a:r>
          </a:p>
          <a:p>
            <a:r>
              <a:rPr lang="en-US" dirty="0" smtClean="0"/>
              <a:t>THRUST - I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1C2D068-C100-CF23-0FD4-4DD2FEEE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 Mesh Architecture">
            <a:extLst>
              <a:ext uri="{FF2B5EF4-FFF2-40B4-BE49-F238E27FC236}">
                <a16:creationId xmlns:a16="http://schemas.microsoft.com/office/drawing/2014/main" xmlns="" id="{CFDA7E52-5669-E937-6C09-E536D41ADF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74890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3" name="AutoShape 4" descr="Data Mesh Architecture">
            <a:extLst>
              <a:ext uri="{FF2B5EF4-FFF2-40B4-BE49-F238E27FC236}">
                <a16:creationId xmlns:a16="http://schemas.microsoft.com/office/drawing/2014/main" xmlns="" id="{369868EF-E77C-DF1E-DC18-EE3CF9B76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863204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4" name="AutoShape 6" descr="Data Mesh Architecture">
            <a:extLst>
              <a:ext uri="{FF2B5EF4-FFF2-40B4-BE49-F238E27FC236}">
                <a16:creationId xmlns:a16="http://schemas.microsoft.com/office/drawing/2014/main" xmlns="" id="{17C98AE5-502A-0EC3-9C33-750C14C303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977504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AC15BCD-1CEA-D517-A4CA-250622CE535E}"/>
              </a:ext>
            </a:extLst>
          </p:cNvPr>
          <p:cNvSpPr/>
          <p:nvPr/>
        </p:nvSpPr>
        <p:spPr>
          <a:xfrm>
            <a:off x="1" y="304800"/>
            <a:ext cx="2816561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DWH Tools Arch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622" y="1844824"/>
            <a:ext cx="1043881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446610" y="2656536"/>
            <a:ext cx="1043881" cy="916480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4543566" y="1844824"/>
            <a:ext cx="1043881" cy="1728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526843" y="1844824"/>
            <a:ext cx="2065435" cy="18767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00891" y="1844824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82" y="4570467"/>
            <a:ext cx="3999332" cy="2248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6942" y="1204373"/>
            <a:ext cx="121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Dis-Integrated</a:t>
            </a:r>
            <a:endParaRPr lang="en-IN" sz="1200" dirty="0" smtClean="0"/>
          </a:p>
          <a:p>
            <a:pPr algn="ctr"/>
            <a:r>
              <a:rPr lang="en-IN" sz="1200" dirty="0" smtClean="0"/>
              <a:t>Source</a:t>
            </a:r>
          </a:p>
          <a:p>
            <a:pPr algn="ctr"/>
            <a:r>
              <a:rPr lang="en-IN" sz="1200" dirty="0" smtClean="0"/>
              <a:t>Systems</a:t>
            </a:r>
            <a:endParaRPr lang="en-IN" sz="1200" dirty="0"/>
          </a:p>
        </p:txBody>
      </p:sp>
      <p:cxnSp>
        <p:nvCxnSpPr>
          <p:cNvPr id="16" name="Straight Arrow Connector 15"/>
          <p:cNvCxnSpPr>
            <a:stCxn id="17" idx="3"/>
            <a:endCxn id="23" idx="1"/>
          </p:cNvCxnSpPr>
          <p:nvPr/>
        </p:nvCxnSpPr>
        <p:spPr>
          <a:xfrm flipV="1">
            <a:off x="1222375" y="2217440"/>
            <a:ext cx="1441374" cy="1196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15480" y="2060848"/>
            <a:ext cx="8691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PUSH</a:t>
            </a:r>
          </a:p>
          <a:p>
            <a:pPr algn="ctr"/>
            <a:r>
              <a:rPr lang="en-IN" sz="1100" dirty="0" smtClean="0"/>
              <a:t>Ingestion</a:t>
            </a:r>
          </a:p>
          <a:p>
            <a:pPr algn="ctr"/>
            <a:r>
              <a:rPr lang="en-IN" sz="1100" dirty="0" smtClean="0"/>
              <a:t>Acquisition</a:t>
            </a:r>
          </a:p>
          <a:p>
            <a:pPr algn="ctr"/>
            <a:r>
              <a:rPr lang="en-IN" sz="1100" dirty="0" smtClean="0"/>
              <a:t>Extracts</a:t>
            </a:r>
          </a:p>
          <a:p>
            <a:pPr algn="ctr"/>
            <a:r>
              <a:rPr lang="en-IN" sz="1100" dirty="0" smtClean="0"/>
              <a:t>Inbound</a:t>
            </a:r>
          </a:p>
        </p:txBody>
      </p:sp>
      <p:sp>
        <p:nvSpPr>
          <p:cNvPr id="17" name="Folded Corner 16"/>
          <p:cNvSpPr/>
          <p:nvPr/>
        </p:nvSpPr>
        <p:spPr>
          <a:xfrm>
            <a:off x="612775" y="2108520"/>
            <a:ext cx="60960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Files</a:t>
            </a:r>
          </a:p>
          <a:p>
            <a:pPr algn="ctr"/>
            <a:r>
              <a:rPr lang="en-IN" sz="1050" b="1" dirty="0" smtClean="0"/>
              <a:t>S/SS</a:t>
            </a:r>
            <a:endParaRPr lang="en-IN" sz="1050" b="1" dirty="0"/>
          </a:p>
        </p:txBody>
      </p:sp>
      <p:sp>
        <p:nvSpPr>
          <p:cNvPr id="19" name="Can 18"/>
          <p:cNvSpPr/>
          <p:nvPr/>
        </p:nvSpPr>
        <p:spPr>
          <a:xfrm>
            <a:off x="519303" y="2708920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DBs</a:t>
            </a:r>
            <a:endParaRPr lang="en-IN" sz="1050" b="1" dirty="0"/>
          </a:p>
        </p:txBody>
      </p:sp>
      <p:sp>
        <p:nvSpPr>
          <p:cNvPr id="20" name="Rectangle 19"/>
          <p:cNvSpPr/>
          <p:nvPr/>
        </p:nvSpPr>
        <p:spPr>
          <a:xfrm>
            <a:off x="460375" y="3244334"/>
            <a:ext cx="926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 smtClean="0"/>
              <a:t>Legacy Sys</a:t>
            </a:r>
            <a:endParaRPr lang="en-IN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85988" y="1387099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Staging </a:t>
            </a:r>
          </a:p>
          <a:p>
            <a:pPr algn="ctr"/>
            <a:r>
              <a:rPr lang="en-IN" sz="1200" dirty="0" smtClean="0"/>
              <a:t>Layer (DSA)</a:t>
            </a:r>
            <a:endParaRPr lang="en-IN" sz="1200" dirty="0"/>
          </a:p>
        </p:txBody>
      </p:sp>
      <p:sp>
        <p:nvSpPr>
          <p:cNvPr id="23" name="Folded Corner 22"/>
          <p:cNvSpPr/>
          <p:nvPr/>
        </p:nvSpPr>
        <p:spPr>
          <a:xfrm>
            <a:off x="2663749" y="1988840"/>
            <a:ext cx="78079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SERVER</a:t>
            </a:r>
          </a:p>
          <a:p>
            <a:pPr algn="ctr"/>
            <a:r>
              <a:rPr lang="en-IN" sz="1050" b="1" dirty="0" smtClean="0"/>
              <a:t>Files</a:t>
            </a:r>
            <a:endParaRPr lang="en-IN" sz="1050" b="1" dirty="0"/>
          </a:p>
        </p:txBody>
      </p:sp>
      <p:sp>
        <p:nvSpPr>
          <p:cNvPr id="24" name="Can 23"/>
          <p:cNvSpPr/>
          <p:nvPr/>
        </p:nvSpPr>
        <p:spPr>
          <a:xfrm>
            <a:off x="2570278" y="2724160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STGDB</a:t>
            </a:r>
            <a:endParaRPr lang="en-IN" sz="105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616469" y="2708921"/>
            <a:ext cx="883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Cleansing</a:t>
            </a:r>
          </a:p>
          <a:p>
            <a:pPr algn="ctr"/>
            <a:r>
              <a:rPr lang="en-IN" sz="1100" b="1" dirty="0" smtClean="0"/>
              <a:t>Scrubbing</a:t>
            </a:r>
            <a:endParaRPr lang="en-IN" sz="11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534540" y="2705120"/>
            <a:ext cx="9601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74448" y="3573017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i="1" u="sng" dirty="0" smtClean="0"/>
              <a:t>Raw Data</a:t>
            </a:r>
          </a:p>
          <a:p>
            <a:pPr algn="ctr"/>
            <a:r>
              <a:rPr lang="en-IN" sz="1200" dirty="0" smtClean="0"/>
              <a:t>Truncate &amp; load Table/</a:t>
            </a:r>
          </a:p>
          <a:p>
            <a:pPr algn="ctr"/>
            <a:r>
              <a:rPr lang="en-IN" sz="1200" dirty="0" smtClean="0"/>
              <a:t>Filesystem (</a:t>
            </a:r>
            <a:r>
              <a:rPr lang="en-IN" sz="1200" dirty="0" err="1" smtClean="0"/>
              <a:t>Landingpad</a:t>
            </a:r>
            <a:r>
              <a:rPr lang="en-IN" sz="1200" dirty="0" smtClean="0"/>
              <a:t>)</a:t>
            </a:r>
            <a:endParaRPr lang="en-IN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0045" y="1354291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Operation Data</a:t>
            </a:r>
          </a:p>
          <a:p>
            <a:pPr algn="ctr"/>
            <a:r>
              <a:rPr lang="en-IN" sz="1200" dirty="0" smtClean="0"/>
              <a:t>Store (ODS)</a:t>
            </a:r>
            <a:endParaRPr lang="en-IN" sz="1200" dirty="0"/>
          </a:p>
        </p:txBody>
      </p:sp>
      <p:sp>
        <p:nvSpPr>
          <p:cNvPr id="30" name="Can 29"/>
          <p:cNvSpPr/>
          <p:nvPr/>
        </p:nvSpPr>
        <p:spPr>
          <a:xfrm>
            <a:off x="4667234" y="2439154"/>
            <a:ext cx="796543" cy="55477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ODS DB</a:t>
            </a:r>
            <a:endParaRPr lang="en-IN" sz="10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280166" y="3615407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u="sng" dirty="0"/>
              <a:t>Cleansed/Scrubbed</a:t>
            </a:r>
          </a:p>
          <a:p>
            <a:r>
              <a:rPr lang="en-IN" b="0" i="0" dirty="0"/>
              <a:t>Tables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50310" y="980729"/>
            <a:ext cx="2018501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C00000"/>
                </a:solidFill>
              </a:rPr>
              <a:t>Integrated</a:t>
            </a:r>
          </a:p>
          <a:p>
            <a:pPr algn="ctr"/>
            <a:r>
              <a:rPr lang="en-IN" sz="1200" dirty="0" err="1" smtClean="0"/>
              <a:t>Datawarehouse</a:t>
            </a:r>
            <a:r>
              <a:rPr lang="en-IN" sz="1200" dirty="0" smtClean="0"/>
              <a:t> (DWH)</a:t>
            </a:r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OLAP – Non volatile (non modify)</a:t>
            </a:r>
          </a:p>
          <a:p>
            <a:pPr algn="ctr"/>
            <a:r>
              <a:rPr lang="en-US" sz="900" b="1" dirty="0" smtClean="0"/>
              <a:t>HISTORICAL (TIME VARIANT)</a:t>
            </a:r>
            <a:endParaRPr lang="en-IN" sz="900" b="1" dirty="0" smtClean="0"/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Available</a:t>
            </a:r>
          </a:p>
        </p:txBody>
      </p:sp>
      <p:cxnSp>
        <p:nvCxnSpPr>
          <p:cNvPr id="34" name="Straight Arrow Connector 33"/>
          <p:cNvCxnSpPr>
            <a:stCxn id="10" idx="3"/>
            <a:endCxn id="11" idx="1"/>
          </p:cNvCxnSpPr>
          <p:nvPr/>
        </p:nvCxnSpPr>
        <p:spPr>
          <a:xfrm>
            <a:off x="5587447" y="2708920"/>
            <a:ext cx="939396" cy="7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41513" y="370983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dirty="0" smtClean="0"/>
              <a:t>Transformed</a:t>
            </a:r>
            <a:endParaRPr lang="en-IN" dirty="0"/>
          </a:p>
          <a:p>
            <a:r>
              <a:rPr lang="en-IN" b="0" i="0" dirty="0"/>
              <a:t>Tables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23905" y="2762654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dirty="0" smtClean="0"/>
              <a:t>Transformation</a:t>
            </a:r>
          </a:p>
          <a:p>
            <a:pPr algn="ctr"/>
            <a:r>
              <a:rPr lang="en-IN" sz="800" dirty="0" smtClean="0"/>
              <a:t>Business Logic</a:t>
            </a:r>
            <a:endParaRPr lang="en-IN" sz="800" dirty="0"/>
          </a:p>
        </p:txBody>
      </p:sp>
      <p:sp>
        <p:nvSpPr>
          <p:cNvPr id="39" name="Can 38"/>
          <p:cNvSpPr/>
          <p:nvPr/>
        </p:nvSpPr>
        <p:spPr>
          <a:xfrm>
            <a:off x="7161289" y="1909578"/>
            <a:ext cx="796543" cy="55477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Fact Tables</a:t>
            </a:r>
            <a:endParaRPr lang="en-IN" sz="1050" b="1" dirty="0"/>
          </a:p>
        </p:txBody>
      </p:sp>
      <p:sp>
        <p:nvSpPr>
          <p:cNvPr id="40" name="Can 39"/>
          <p:cNvSpPr/>
          <p:nvPr/>
        </p:nvSpPr>
        <p:spPr>
          <a:xfrm>
            <a:off x="6991319" y="2518861"/>
            <a:ext cx="1136484" cy="416808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Dimension</a:t>
            </a:r>
            <a:r>
              <a:rPr lang="en-IN" sz="1600" b="1" dirty="0" smtClean="0"/>
              <a:t> </a:t>
            </a:r>
            <a:r>
              <a:rPr lang="en-IN" sz="1050" b="1" dirty="0" smtClean="0"/>
              <a:t>Tables</a:t>
            </a:r>
            <a:endParaRPr lang="en-IN" sz="1050" b="1" dirty="0"/>
          </a:p>
        </p:txBody>
      </p:sp>
      <p:sp>
        <p:nvSpPr>
          <p:cNvPr id="41" name="Can 40"/>
          <p:cNvSpPr/>
          <p:nvPr/>
        </p:nvSpPr>
        <p:spPr>
          <a:xfrm>
            <a:off x="6991319" y="2993926"/>
            <a:ext cx="1136484" cy="416808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 smtClean="0"/>
              <a:t>Aggregate/</a:t>
            </a:r>
          </a:p>
          <a:p>
            <a:pPr algn="ctr"/>
            <a:r>
              <a:rPr lang="en-IN" sz="700" b="1" dirty="0" smtClean="0"/>
              <a:t>Summary</a:t>
            </a:r>
          </a:p>
          <a:p>
            <a:pPr algn="ctr"/>
            <a:r>
              <a:rPr lang="en-IN" sz="700" b="1" dirty="0" smtClean="0"/>
              <a:t>Tables</a:t>
            </a:r>
            <a:endParaRPr lang="en-IN" sz="7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126686" y="1336991"/>
            <a:ext cx="1107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DataMart</a:t>
            </a:r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Subject Oriented</a:t>
            </a:r>
          </a:p>
          <a:p>
            <a:pPr algn="ctr"/>
            <a:r>
              <a:rPr lang="en-IN" sz="900" b="1" dirty="0" smtClean="0"/>
              <a:t>Available</a:t>
            </a:r>
            <a:endParaRPr lang="en-IN" sz="900" b="1" dirty="0"/>
          </a:p>
        </p:txBody>
      </p:sp>
      <p:sp>
        <p:nvSpPr>
          <p:cNvPr id="44" name="Rectangle 43"/>
          <p:cNvSpPr/>
          <p:nvPr/>
        </p:nvSpPr>
        <p:spPr>
          <a:xfrm>
            <a:off x="9194322" y="1953401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9192042" y="2492896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/>
        </p:nvSpPr>
        <p:spPr>
          <a:xfrm>
            <a:off x="9192042" y="3020300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/>
          <p:cNvSpPr txBox="1"/>
          <p:nvPr/>
        </p:nvSpPr>
        <p:spPr>
          <a:xfrm>
            <a:off x="9088559" y="3577580"/>
            <a:ext cx="1244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b="0" i="0" dirty="0" smtClean="0"/>
              <a:t>Subject Area</a:t>
            </a:r>
          </a:p>
          <a:p>
            <a:r>
              <a:rPr lang="en-IN" b="0" i="0" dirty="0" smtClean="0"/>
              <a:t>Subset of DWH</a:t>
            </a:r>
            <a:endParaRPr lang="en-IN" b="0" i="0" dirty="0"/>
          </a:p>
        </p:txBody>
      </p:sp>
      <p:sp>
        <p:nvSpPr>
          <p:cNvPr id="48" name="Can 47"/>
          <p:cNvSpPr/>
          <p:nvPr/>
        </p:nvSpPr>
        <p:spPr>
          <a:xfrm>
            <a:off x="9312411" y="1949055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 err="1" smtClean="0"/>
              <a:t>FinMart</a:t>
            </a:r>
            <a:endParaRPr lang="en-IN" sz="900" b="1" dirty="0" smtClean="0"/>
          </a:p>
          <a:p>
            <a:pPr algn="ctr"/>
            <a:r>
              <a:rPr lang="en-IN" sz="900" b="1" dirty="0" err="1" smtClean="0"/>
              <a:t>Fin_fact</a:t>
            </a:r>
            <a:endParaRPr lang="en-IN" sz="900" b="1" dirty="0"/>
          </a:p>
        </p:txBody>
      </p:sp>
      <p:sp>
        <p:nvSpPr>
          <p:cNvPr id="49" name="Can 48"/>
          <p:cNvSpPr/>
          <p:nvPr/>
        </p:nvSpPr>
        <p:spPr>
          <a:xfrm>
            <a:off x="9312411" y="2498022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 err="1" smtClean="0"/>
              <a:t>Gov</a:t>
            </a:r>
            <a:r>
              <a:rPr lang="en-IN" sz="800" b="1" dirty="0" smtClean="0"/>
              <a:t> Mart</a:t>
            </a:r>
          </a:p>
          <a:p>
            <a:pPr algn="ctr"/>
            <a:r>
              <a:rPr lang="en-IN" sz="800" b="1" dirty="0" err="1" smtClean="0"/>
              <a:t>gov_fact</a:t>
            </a:r>
            <a:endParaRPr lang="en-IN" sz="800" b="1" dirty="0"/>
          </a:p>
        </p:txBody>
      </p:sp>
      <p:sp>
        <p:nvSpPr>
          <p:cNvPr id="50" name="Can 49"/>
          <p:cNvSpPr/>
          <p:nvPr/>
        </p:nvSpPr>
        <p:spPr>
          <a:xfrm>
            <a:off x="9312879" y="3029338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HR Mart</a:t>
            </a:r>
            <a:endParaRPr lang="en-IN" sz="1050" b="1" dirty="0"/>
          </a:p>
        </p:txBody>
      </p:sp>
      <p:sp>
        <p:nvSpPr>
          <p:cNvPr id="51" name="Rectangle 50"/>
          <p:cNvSpPr/>
          <p:nvPr/>
        </p:nvSpPr>
        <p:spPr>
          <a:xfrm>
            <a:off x="10800523" y="1944735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10613661" y="1841024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10707092" y="1945781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Finance Team</a:t>
            </a:r>
            <a:endParaRPr lang="en-IN" sz="1100" dirty="0"/>
          </a:p>
        </p:txBody>
      </p:sp>
      <p:sp>
        <p:nvSpPr>
          <p:cNvPr id="54" name="Rectangle 53"/>
          <p:cNvSpPr/>
          <p:nvPr/>
        </p:nvSpPr>
        <p:spPr>
          <a:xfrm>
            <a:off x="10703932" y="2487398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Officials Team</a:t>
            </a:r>
            <a:endParaRPr lang="en-IN" sz="1100" dirty="0"/>
          </a:p>
        </p:txBody>
      </p:sp>
      <p:sp>
        <p:nvSpPr>
          <p:cNvPr id="55" name="Rectangle 54"/>
          <p:cNvSpPr/>
          <p:nvPr/>
        </p:nvSpPr>
        <p:spPr>
          <a:xfrm>
            <a:off x="10707092" y="3020300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HR</a:t>
            </a:r>
          </a:p>
          <a:p>
            <a:pPr algn="ctr"/>
            <a:r>
              <a:rPr lang="en-IN" sz="1100" dirty="0" smtClean="0"/>
              <a:t>Team</a:t>
            </a:r>
            <a:endParaRPr lang="en-IN" sz="1100" dirty="0"/>
          </a:p>
        </p:txBody>
      </p:sp>
      <p:sp>
        <p:nvSpPr>
          <p:cNvPr id="56" name="Rectangle 55"/>
          <p:cNvSpPr/>
          <p:nvPr/>
        </p:nvSpPr>
        <p:spPr>
          <a:xfrm>
            <a:off x="10655240" y="3721616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endCxn id="12" idx="1"/>
          </p:cNvCxnSpPr>
          <p:nvPr/>
        </p:nvCxnSpPr>
        <p:spPr>
          <a:xfrm>
            <a:off x="8581888" y="2700606"/>
            <a:ext cx="519003" cy="8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0320469" y="2186964"/>
            <a:ext cx="3347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0328385" y="2720961"/>
            <a:ext cx="3347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265099" y="3258581"/>
            <a:ext cx="3347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687445" y="1388577"/>
            <a:ext cx="1087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Consumption</a:t>
            </a:r>
          </a:p>
          <a:p>
            <a:pPr algn="ctr"/>
            <a:r>
              <a:rPr lang="en-IN" sz="1200" dirty="0" smtClean="0"/>
              <a:t>Layer</a:t>
            </a:r>
            <a:endParaRPr lang="en-IN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8557498" y="2679303"/>
            <a:ext cx="567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dirty="0" smtClean="0"/>
              <a:t>Joins</a:t>
            </a:r>
          </a:p>
          <a:p>
            <a:pPr algn="ctr"/>
            <a:r>
              <a:rPr lang="en-IN" sz="800" dirty="0" err="1" smtClean="0"/>
              <a:t>Aggr</a:t>
            </a:r>
            <a:endParaRPr lang="en-IN" sz="800" dirty="0" smtClean="0"/>
          </a:p>
          <a:p>
            <a:pPr algn="ctr"/>
            <a:r>
              <a:rPr lang="en-IN" sz="800" dirty="0" smtClean="0"/>
              <a:t>Biz logic</a:t>
            </a:r>
            <a:endParaRPr lang="en-IN" sz="800" dirty="0"/>
          </a:p>
        </p:txBody>
      </p:sp>
      <p:sp>
        <p:nvSpPr>
          <p:cNvPr id="67" name="Rectangle 66"/>
          <p:cNvSpPr/>
          <p:nvPr/>
        </p:nvSpPr>
        <p:spPr>
          <a:xfrm>
            <a:off x="10746422" y="3808412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Reporting</a:t>
            </a:r>
          </a:p>
          <a:p>
            <a:pPr algn="ctr"/>
            <a:r>
              <a:rPr lang="en-IN" sz="1100" dirty="0" smtClean="0"/>
              <a:t>Team</a:t>
            </a:r>
            <a:endParaRPr lang="en-IN" sz="1100" dirty="0"/>
          </a:p>
        </p:txBody>
      </p:sp>
      <p:sp>
        <p:nvSpPr>
          <p:cNvPr id="68" name="Rectangle 67"/>
          <p:cNvSpPr/>
          <p:nvPr/>
        </p:nvSpPr>
        <p:spPr>
          <a:xfrm>
            <a:off x="10736262" y="4330026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Outbound</a:t>
            </a:r>
          </a:p>
          <a:p>
            <a:pPr algn="ctr"/>
            <a:r>
              <a:rPr lang="en-IN" sz="1100" dirty="0" smtClean="0"/>
              <a:t>Team</a:t>
            </a:r>
            <a:endParaRPr lang="en-IN" sz="1100" dirty="0"/>
          </a:p>
        </p:txBody>
      </p:sp>
      <p:sp>
        <p:nvSpPr>
          <p:cNvPr id="69" name="Rectangle 68"/>
          <p:cNvSpPr/>
          <p:nvPr/>
        </p:nvSpPr>
        <p:spPr>
          <a:xfrm>
            <a:off x="10736262" y="4884388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Data Analysis/Mining</a:t>
            </a:r>
            <a:endParaRPr lang="en-IN" sz="1100" dirty="0"/>
          </a:p>
        </p:txBody>
      </p:sp>
      <p:cxnSp>
        <p:nvCxnSpPr>
          <p:cNvPr id="70" name="Straight Arrow Connector 69"/>
          <p:cNvCxnSpPr>
            <a:stCxn id="39" idx="4"/>
            <a:endCxn id="56" idx="1"/>
          </p:cNvCxnSpPr>
          <p:nvPr/>
        </p:nvCxnSpPr>
        <p:spPr>
          <a:xfrm>
            <a:off x="7957832" y="2186964"/>
            <a:ext cx="2697408" cy="2398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entagon 70"/>
          <p:cNvSpPr/>
          <p:nvPr/>
        </p:nvSpPr>
        <p:spPr>
          <a:xfrm>
            <a:off x="442622" y="4293097"/>
            <a:ext cx="10053149" cy="2526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FF0000"/>
                </a:solidFill>
              </a:rPr>
              <a:t>ETL Development</a:t>
            </a:r>
            <a:r>
              <a:rPr lang="en-IN" dirty="0" smtClean="0"/>
              <a:t> (</a:t>
            </a:r>
            <a:r>
              <a:rPr lang="en-IN" b="1" dirty="0" smtClean="0"/>
              <a:t>DWH Developers</a:t>
            </a:r>
            <a:r>
              <a:rPr lang="en-IN" dirty="0" smtClean="0"/>
              <a:t>/Data Engineers)</a:t>
            </a:r>
            <a:endParaRPr lang="en-IN" dirty="0"/>
          </a:p>
        </p:txBody>
      </p:sp>
      <p:sp>
        <p:nvSpPr>
          <p:cNvPr id="72" name="Rounded Rectangle 71"/>
          <p:cNvSpPr/>
          <p:nvPr/>
        </p:nvSpPr>
        <p:spPr>
          <a:xfrm>
            <a:off x="2159563" y="980729"/>
            <a:ext cx="8336208" cy="32090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B050"/>
                </a:solidFill>
              </a:ln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30C32DE2-5308-9CBB-0BB0-6F8782C8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923" y="5517233"/>
            <a:ext cx="2089472" cy="115902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6412" y="5197625"/>
            <a:ext cx="1497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Banglore,35,400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2969334" y="38174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Architect</a:t>
            </a:r>
            <a:endParaRPr lang="en-IN" sz="1800" dirty="0"/>
          </a:p>
        </p:txBody>
      </p:sp>
      <p:sp>
        <p:nvSpPr>
          <p:cNvPr id="77" name="TextBox 76"/>
          <p:cNvSpPr txBox="1"/>
          <p:nvPr/>
        </p:nvSpPr>
        <p:spPr>
          <a:xfrm>
            <a:off x="3431704" y="1988840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Python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863752" y="2492896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78728" y="2379537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592278" y="2187351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250598" y="1527398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cxnSp>
        <p:nvCxnSpPr>
          <p:cNvPr id="15" name="Elbow Connector 14"/>
          <p:cNvCxnSpPr>
            <a:stCxn id="23" idx="3"/>
            <a:endCxn id="24" idx="4"/>
          </p:cNvCxnSpPr>
          <p:nvPr/>
        </p:nvCxnSpPr>
        <p:spPr>
          <a:xfrm flipH="1">
            <a:off x="3366821" y="2217440"/>
            <a:ext cx="77718" cy="715124"/>
          </a:xfrm>
          <a:prstGeom prst="bentConnector3">
            <a:avLst>
              <a:gd name="adj1" fmla="val -29414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miley Face 20"/>
          <p:cNvSpPr/>
          <p:nvPr/>
        </p:nvSpPr>
        <p:spPr>
          <a:xfrm>
            <a:off x="191698" y="4219348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/>
          <p:cNvCxnSpPr>
            <a:stCxn id="9" idx="1"/>
            <a:endCxn id="21" idx="0"/>
          </p:cNvCxnSpPr>
          <p:nvPr/>
        </p:nvCxnSpPr>
        <p:spPr>
          <a:xfrm flipH="1">
            <a:off x="648898" y="3114776"/>
            <a:ext cx="1797712" cy="1104572"/>
          </a:xfrm>
          <a:prstGeom prst="straightConnector1">
            <a:avLst/>
          </a:prstGeom>
          <a:ln w="3810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866555" y="3109754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sp>
        <p:nvSpPr>
          <p:cNvPr id="82" name="Rectangle 81"/>
          <p:cNvSpPr/>
          <p:nvPr/>
        </p:nvSpPr>
        <p:spPr>
          <a:xfrm>
            <a:off x="3359696" y="1755689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Extract Load</a:t>
            </a:r>
            <a:endParaRPr lang="en-IN" dirty="0"/>
          </a:p>
        </p:txBody>
      </p:sp>
      <p:sp>
        <p:nvSpPr>
          <p:cNvPr id="83" name="Rectangle 82"/>
          <p:cNvSpPr/>
          <p:nvPr/>
        </p:nvSpPr>
        <p:spPr>
          <a:xfrm>
            <a:off x="5807011" y="3109328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sp>
        <p:nvSpPr>
          <p:cNvPr id="84" name="Rectangle 83"/>
          <p:cNvSpPr/>
          <p:nvPr/>
        </p:nvSpPr>
        <p:spPr>
          <a:xfrm>
            <a:off x="8544272" y="3140968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22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1C2D068-C100-CF23-0FD4-4DD2FEEE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 Mesh Architecture">
            <a:extLst>
              <a:ext uri="{FF2B5EF4-FFF2-40B4-BE49-F238E27FC236}">
                <a16:creationId xmlns:a16="http://schemas.microsoft.com/office/drawing/2014/main" xmlns="" id="{CFDA7E52-5669-E937-6C09-E536D41ADF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74890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3" name="AutoShape 4" descr="Data Mesh Architecture">
            <a:extLst>
              <a:ext uri="{FF2B5EF4-FFF2-40B4-BE49-F238E27FC236}">
                <a16:creationId xmlns:a16="http://schemas.microsoft.com/office/drawing/2014/main" xmlns="" id="{369868EF-E77C-DF1E-DC18-EE3CF9B76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863204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4" name="AutoShape 6" descr="Data Mesh Architecture">
            <a:extLst>
              <a:ext uri="{FF2B5EF4-FFF2-40B4-BE49-F238E27FC236}">
                <a16:creationId xmlns:a16="http://schemas.microsoft.com/office/drawing/2014/main" xmlns="" id="{17C98AE5-502A-0EC3-9C33-750C14C303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977504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AC15BCD-1CEA-D517-A4CA-250622CE535E}"/>
              </a:ext>
            </a:extLst>
          </p:cNvPr>
          <p:cNvSpPr/>
          <p:nvPr/>
        </p:nvSpPr>
        <p:spPr>
          <a:xfrm>
            <a:off x="1" y="304800"/>
            <a:ext cx="2816561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 lake Arch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622" y="1844824"/>
            <a:ext cx="1043881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446610" y="2656536"/>
            <a:ext cx="1043881" cy="916480"/>
          </a:xfrm>
          <a:prstGeom prst="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4543566" y="1844824"/>
            <a:ext cx="1043881" cy="1728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526843" y="1844824"/>
            <a:ext cx="2065435" cy="18767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00891" y="1844824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82" y="4570467"/>
            <a:ext cx="3999332" cy="2248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6942" y="1204373"/>
            <a:ext cx="121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Dis-Integrated</a:t>
            </a:r>
            <a:endParaRPr lang="en-IN" sz="1200" dirty="0" smtClean="0"/>
          </a:p>
          <a:p>
            <a:pPr algn="ctr"/>
            <a:r>
              <a:rPr lang="en-IN" sz="1200" dirty="0" smtClean="0"/>
              <a:t>Source</a:t>
            </a:r>
          </a:p>
          <a:p>
            <a:pPr algn="ctr"/>
            <a:r>
              <a:rPr lang="en-IN" sz="1200" dirty="0" smtClean="0"/>
              <a:t>Systems</a:t>
            </a:r>
            <a:endParaRPr lang="en-IN" sz="1200" dirty="0"/>
          </a:p>
        </p:txBody>
      </p:sp>
      <p:cxnSp>
        <p:nvCxnSpPr>
          <p:cNvPr id="16" name="Straight Arrow Connector 15"/>
          <p:cNvCxnSpPr>
            <a:stCxn id="17" idx="3"/>
            <a:endCxn id="23" idx="1"/>
          </p:cNvCxnSpPr>
          <p:nvPr/>
        </p:nvCxnSpPr>
        <p:spPr>
          <a:xfrm flipV="1">
            <a:off x="1222375" y="2217440"/>
            <a:ext cx="1441374" cy="1196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15480" y="2060848"/>
            <a:ext cx="8691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PUSH</a:t>
            </a:r>
          </a:p>
          <a:p>
            <a:pPr algn="ctr"/>
            <a:r>
              <a:rPr lang="en-IN" sz="1100" dirty="0" smtClean="0"/>
              <a:t>Ingestion</a:t>
            </a:r>
          </a:p>
          <a:p>
            <a:pPr algn="ctr"/>
            <a:r>
              <a:rPr lang="en-IN" sz="1100" dirty="0" smtClean="0"/>
              <a:t>Acquisition</a:t>
            </a:r>
          </a:p>
          <a:p>
            <a:pPr algn="ctr"/>
            <a:r>
              <a:rPr lang="en-IN" sz="1100" dirty="0" smtClean="0"/>
              <a:t>Extracts</a:t>
            </a:r>
          </a:p>
          <a:p>
            <a:pPr algn="ctr"/>
            <a:r>
              <a:rPr lang="en-IN" sz="1100" dirty="0" smtClean="0"/>
              <a:t>Inbound</a:t>
            </a:r>
          </a:p>
        </p:txBody>
      </p:sp>
      <p:sp>
        <p:nvSpPr>
          <p:cNvPr id="17" name="Folded Corner 16"/>
          <p:cNvSpPr/>
          <p:nvPr/>
        </p:nvSpPr>
        <p:spPr>
          <a:xfrm>
            <a:off x="612775" y="2108520"/>
            <a:ext cx="60960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Files</a:t>
            </a:r>
          </a:p>
          <a:p>
            <a:pPr algn="ctr"/>
            <a:r>
              <a:rPr lang="en-IN" sz="1050" b="1" dirty="0" smtClean="0"/>
              <a:t>S/SS</a:t>
            </a:r>
            <a:endParaRPr lang="en-IN" sz="1050" b="1" dirty="0"/>
          </a:p>
        </p:txBody>
      </p:sp>
      <p:sp>
        <p:nvSpPr>
          <p:cNvPr id="19" name="Can 18"/>
          <p:cNvSpPr/>
          <p:nvPr/>
        </p:nvSpPr>
        <p:spPr>
          <a:xfrm>
            <a:off x="519303" y="2708920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DBs</a:t>
            </a:r>
            <a:endParaRPr lang="en-IN" sz="1050" b="1" dirty="0"/>
          </a:p>
        </p:txBody>
      </p:sp>
      <p:sp>
        <p:nvSpPr>
          <p:cNvPr id="20" name="Rectangle 19"/>
          <p:cNvSpPr/>
          <p:nvPr/>
        </p:nvSpPr>
        <p:spPr>
          <a:xfrm>
            <a:off x="460375" y="3244334"/>
            <a:ext cx="926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 smtClean="0"/>
              <a:t>Legacy Sys</a:t>
            </a:r>
            <a:endParaRPr lang="en-IN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85988" y="1387099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Staging </a:t>
            </a:r>
          </a:p>
          <a:p>
            <a:pPr algn="ctr"/>
            <a:r>
              <a:rPr lang="en-IN" sz="1200" dirty="0" smtClean="0"/>
              <a:t>Layer (DSA)</a:t>
            </a:r>
            <a:endParaRPr lang="en-IN" sz="1200" dirty="0"/>
          </a:p>
        </p:txBody>
      </p:sp>
      <p:sp>
        <p:nvSpPr>
          <p:cNvPr id="23" name="Folded Corner 22"/>
          <p:cNvSpPr/>
          <p:nvPr/>
        </p:nvSpPr>
        <p:spPr>
          <a:xfrm>
            <a:off x="2663749" y="1988840"/>
            <a:ext cx="78079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SERVER</a:t>
            </a:r>
          </a:p>
          <a:p>
            <a:pPr algn="ctr"/>
            <a:r>
              <a:rPr lang="en-IN" sz="1050" b="1" dirty="0" smtClean="0"/>
              <a:t>Files</a:t>
            </a:r>
            <a:endParaRPr lang="en-IN" sz="1050" b="1" dirty="0"/>
          </a:p>
        </p:txBody>
      </p:sp>
      <p:sp>
        <p:nvSpPr>
          <p:cNvPr id="24" name="Can 23"/>
          <p:cNvSpPr/>
          <p:nvPr/>
        </p:nvSpPr>
        <p:spPr>
          <a:xfrm>
            <a:off x="2570278" y="2724160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STGDB</a:t>
            </a:r>
            <a:endParaRPr lang="en-IN" sz="105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616469" y="2708921"/>
            <a:ext cx="883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Cleansing</a:t>
            </a:r>
          </a:p>
          <a:p>
            <a:pPr algn="ctr"/>
            <a:r>
              <a:rPr lang="en-IN" sz="1100" b="1" dirty="0" smtClean="0"/>
              <a:t>Scrubbing</a:t>
            </a:r>
            <a:endParaRPr lang="en-IN" sz="1100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534540" y="2705120"/>
            <a:ext cx="960107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74448" y="3573017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i="1" u="sng" dirty="0" smtClean="0"/>
              <a:t>Raw Data</a:t>
            </a:r>
          </a:p>
          <a:p>
            <a:pPr algn="ctr"/>
            <a:r>
              <a:rPr lang="en-IN" sz="1200" dirty="0" smtClean="0"/>
              <a:t>Truncate &amp; load Table/</a:t>
            </a:r>
          </a:p>
          <a:p>
            <a:pPr algn="ctr"/>
            <a:r>
              <a:rPr lang="en-IN" sz="1200" dirty="0" smtClean="0"/>
              <a:t>Filesystem (</a:t>
            </a:r>
            <a:r>
              <a:rPr lang="en-IN" sz="1200" dirty="0" err="1" smtClean="0"/>
              <a:t>Landingpad</a:t>
            </a:r>
            <a:r>
              <a:rPr lang="en-IN" sz="1200" dirty="0" smtClean="0"/>
              <a:t>)</a:t>
            </a:r>
            <a:endParaRPr lang="en-IN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500045" y="1354291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Operation Data</a:t>
            </a:r>
          </a:p>
          <a:p>
            <a:pPr algn="ctr"/>
            <a:r>
              <a:rPr lang="en-IN" sz="1200" dirty="0" smtClean="0"/>
              <a:t>Store (ODS)</a:t>
            </a:r>
            <a:endParaRPr lang="en-IN" sz="1200" dirty="0"/>
          </a:p>
        </p:txBody>
      </p:sp>
      <p:sp>
        <p:nvSpPr>
          <p:cNvPr id="30" name="Can 29"/>
          <p:cNvSpPr/>
          <p:nvPr/>
        </p:nvSpPr>
        <p:spPr>
          <a:xfrm>
            <a:off x="4667234" y="2439154"/>
            <a:ext cx="796543" cy="55477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ODS DB</a:t>
            </a:r>
            <a:endParaRPr lang="en-IN" sz="10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280166" y="3615407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u="sng" dirty="0"/>
              <a:t>Cleansed/Scrubbed</a:t>
            </a:r>
          </a:p>
          <a:p>
            <a:r>
              <a:rPr lang="en-IN" b="0" i="0" dirty="0"/>
              <a:t>Tables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50310" y="980729"/>
            <a:ext cx="2018501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C00000"/>
                </a:solidFill>
              </a:rPr>
              <a:t>Integrated</a:t>
            </a:r>
          </a:p>
          <a:p>
            <a:pPr algn="ctr"/>
            <a:r>
              <a:rPr lang="en-IN" sz="1200" b="1" dirty="0" err="1" smtClean="0"/>
              <a:t>Datawarehouse</a:t>
            </a:r>
            <a:r>
              <a:rPr lang="en-IN" sz="1200" dirty="0" smtClean="0"/>
              <a:t> (DWH)</a:t>
            </a:r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OLAP – Non volatile (non modify)</a:t>
            </a:r>
          </a:p>
          <a:p>
            <a:pPr algn="ctr"/>
            <a:r>
              <a:rPr lang="en-US" sz="900" b="1" dirty="0" smtClean="0"/>
              <a:t>HISTORICAL (TIME VARIANT)</a:t>
            </a:r>
            <a:endParaRPr lang="en-IN" sz="900" b="1" dirty="0" smtClean="0"/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Available</a:t>
            </a:r>
          </a:p>
        </p:txBody>
      </p:sp>
      <p:cxnSp>
        <p:nvCxnSpPr>
          <p:cNvPr id="34" name="Straight Arrow Connector 33"/>
          <p:cNvCxnSpPr>
            <a:stCxn id="10" idx="3"/>
            <a:endCxn id="11" idx="1"/>
          </p:cNvCxnSpPr>
          <p:nvPr/>
        </p:nvCxnSpPr>
        <p:spPr>
          <a:xfrm>
            <a:off x="5587447" y="2708920"/>
            <a:ext cx="939396" cy="7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41513" y="370983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dirty="0" smtClean="0"/>
              <a:t>Transformed</a:t>
            </a:r>
            <a:endParaRPr lang="en-IN" dirty="0"/>
          </a:p>
          <a:p>
            <a:r>
              <a:rPr lang="en-IN" b="0" i="0" dirty="0"/>
              <a:t>Tables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49281" y="2762654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dirty="0" smtClean="0"/>
              <a:t>Transformation</a:t>
            </a:r>
          </a:p>
          <a:p>
            <a:pPr algn="ctr"/>
            <a:r>
              <a:rPr lang="en-IN" sz="800" dirty="0" smtClean="0"/>
              <a:t>Business Logic</a:t>
            </a:r>
            <a:endParaRPr lang="en-IN" sz="800" dirty="0"/>
          </a:p>
        </p:txBody>
      </p:sp>
      <p:sp>
        <p:nvSpPr>
          <p:cNvPr id="39" name="Can 38"/>
          <p:cNvSpPr/>
          <p:nvPr/>
        </p:nvSpPr>
        <p:spPr>
          <a:xfrm>
            <a:off x="7161289" y="1909578"/>
            <a:ext cx="796543" cy="55477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Fact Tables</a:t>
            </a:r>
            <a:endParaRPr lang="en-IN" sz="1050" b="1" dirty="0"/>
          </a:p>
        </p:txBody>
      </p:sp>
      <p:sp>
        <p:nvSpPr>
          <p:cNvPr id="40" name="Can 39"/>
          <p:cNvSpPr/>
          <p:nvPr/>
        </p:nvSpPr>
        <p:spPr>
          <a:xfrm>
            <a:off x="6991319" y="2518861"/>
            <a:ext cx="1136484" cy="416808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Dimension</a:t>
            </a:r>
            <a:r>
              <a:rPr lang="en-IN" sz="1600" b="1" dirty="0" smtClean="0"/>
              <a:t> </a:t>
            </a:r>
            <a:r>
              <a:rPr lang="en-IN" sz="1050" b="1" dirty="0" smtClean="0"/>
              <a:t>Tables</a:t>
            </a:r>
            <a:endParaRPr lang="en-IN" sz="1050" b="1" dirty="0"/>
          </a:p>
        </p:txBody>
      </p:sp>
      <p:sp>
        <p:nvSpPr>
          <p:cNvPr id="41" name="Can 40"/>
          <p:cNvSpPr/>
          <p:nvPr/>
        </p:nvSpPr>
        <p:spPr>
          <a:xfrm>
            <a:off x="6991319" y="3012192"/>
            <a:ext cx="1136484" cy="416808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 smtClean="0"/>
              <a:t>Aggregate/</a:t>
            </a:r>
          </a:p>
          <a:p>
            <a:pPr algn="ctr"/>
            <a:r>
              <a:rPr lang="en-IN" sz="700" b="1" dirty="0" smtClean="0"/>
              <a:t>Summary</a:t>
            </a:r>
          </a:p>
          <a:p>
            <a:pPr algn="ctr"/>
            <a:r>
              <a:rPr lang="en-IN" sz="700" b="1" dirty="0" smtClean="0"/>
              <a:t>Tables</a:t>
            </a:r>
            <a:endParaRPr lang="en-IN" sz="7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126686" y="1336991"/>
            <a:ext cx="1107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DataMart</a:t>
            </a:r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Subject Oriented</a:t>
            </a:r>
          </a:p>
          <a:p>
            <a:pPr algn="ctr"/>
            <a:r>
              <a:rPr lang="en-IN" sz="900" b="1" dirty="0" smtClean="0"/>
              <a:t>Available</a:t>
            </a:r>
            <a:endParaRPr lang="en-IN" sz="900" b="1" dirty="0"/>
          </a:p>
        </p:txBody>
      </p:sp>
      <p:sp>
        <p:nvSpPr>
          <p:cNvPr id="44" name="Rectangle 43"/>
          <p:cNvSpPr/>
          <p:nvPr/>
        </p:nvSpPr>
        <p:spPr>
          <a:xfrm>
            <a:off x="9194322" y="1953401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9192042" y="2492896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/>
        </p:nvSpPr>
        <p:spPr>
          <a:xfrm>
            <a:off x="9192042" y="3020300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/>
          <p:cNvSpPr txBox="1"/>
          <p:nvPr/>
        </p:nvSpPr>
        <p:spPr>
          <a:xfrm>
            <a:off x="9088559" y="3577580"/>
            <a:ext cx="1244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b="0" i="0" dirty="0" smtClean="0"/>
              <a:t>Subject Area</a:t>
            </a:r>
          </a:p>
          <a:p>
            <a:r>
              <a:rPr lang="en-IN" b="0" i="0" dirty="0" smtClean="0"/>
              <a:t>Subset of DWH</a:t>
            </a:r>
            <a:endParaRPr lang="en-IN" b="0" i="0" dirty="0"/>
          </a:p>
        </p:txBody>
      </p:sp>
      <p:sp>
        <p:nvSpPr>
          <p:cNvPr id="48" name="Can 47"/>
          <p:cNvSpPr/>
          <p:nvPr/>
        </p:nvSpPr>
        <p:spPr>
          <a:xfrm>
            <a:off x="9312411" y="1949055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 err="1" smtClean="0"/>
              <a:t>FinMart</a:t>
            </a:r>
            <a:endParaRPr lang="en-IN" sz="900" b="1" dirty="0" smtClean="0"/>
          </a:p>
          <a:p>
            <a:pPr algn="ctr"/>
            <a:r>
              <a:rPr lang="en-IN" sz="900" b="1" dirty="0" err="1" smtClean="0"/>
              <a:t>Fin_fact</a:t>
            </a:r>
            <a:endParaRPr lang="en-IN" sz="900" b="1" dirty="0"/>
          </a:p>
        </p:txBody>
      </p:sp>
      <p:sp>
        <p:nvSpPr>
          <p:cNvPr id="49" name="Can 48"/>
          <p:cNvSpPr/>
          <p:nvPr/>
        </p:nvSpPr>
        <p:spPr>
          <a:xfrm>
            <a:off x="9312411" y="2498022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 err="1" smtClean="0"/>
              <a:t>Gov</a:t>
            </a:r>
            <a:r>
              <a:rPr lang="en-IN" sz="800" b="1" dirty="0" smtClean="0"/>
              <a:t> Mart</a:t>
            </a:r>
          </a:p>
          <a:p>
            <a:pPr algn="ctr"/>
            <a:r>
              <a:rPr lang="en-IN" sz="800" b="1" dirty="0" err="1" smtClean="0"/>
              <a:t>gov_fact</a:t>
            </a:r>
            <a:endParaRPr lang="en-IN" sz="800" b="1" dirty="0"/>
          </a:p>
        </p:txBody>
      </p:sp>
      <p:sp>
        <p:nvSpPr>
          <p:cNvPr id="50" name="Can 49"/>
          <p:cNvSpPr/>
          <p:nvPr/>
        </p:nvSpPr>
        <p:spPr>
          <a:xfrm>
            <a:off x="9312879" y="3029338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HR Mart</a:t>
            </a:r>
            <a:endParaRPr lang="en-IN" sz="1050" b="1" dirty="0"/>
          </a:p>
        </p:txBody>
      </p:sp>
      <p:sp>
        <p:nvSpPr>
          <p:cNvPr id="51" name="Rectangle 50"/>
          <p:cNvSpPr/>
          <p:nvPr/>
        </p:nvSpPr>
        <p:spPr>
          <a:xfrm>
            <a:off x="10800523" y="1944735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10613661" y="1841024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10707092" y="1945781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Finance Team</a:t>
            </a:r>
            <a:endParaRPr lang="en-IN" sz="1100" dirty="0"/>
          </a:p>
        </p:txBody>
      </p:sp>
      <p:sp>
        <p:nvSpPr>
          <p:cNvPr id="54" name="Rectangle 53"/>
          <p:cNvSpPr/>
          <p:nvPr/>
        </p:nvSpPr>
        <p:spPr>
          <a:xfrm>
            <a:off x="10703932" y="2487398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Officials Team</a:t>
            </a:r>
            <a:endParaRPr lang="en-IN" sz="1100" dirty="0"/>
          </a:p>
        </p:txBody>
      </p:sp>
      <p:sp>
        <p:nvSpPr>
          <p:cNvPr id="55" name="Rectangle 54"/>
          <p:cNvSpPr/>
          <p:nvPr/>
        </p:nvSpPr>
        <p:spPr>
          <a:xfrm>
            <a:off x="10707092" y="3020300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HR</a:t>
            </a:r>
          </a:p>
          <a:p>
            <a:pPr algn="ctr"/>
            <a:r>
              <a:rPr lang="en-IN" sz="1100" dirty="0" smtClean="0"/>
              <a:t>Team</a:t>
            </a:r>
            <a:endParaRPr lang="en-IN" sz="1100" dirty="0"/>
          </a:p>
        </p:txBody>
      </p:sp>
      <p:sp>
        <p:nvSpPr>
          <p:cNvPr id="56" name="Rectangle 55"/>
          <p:cNvSpPr/>
          <p:nvPr/>
        </p:nvSpPr>
        <p:spPr>
          <a:xfrm>
            <a:off x="10655240" y="3721616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endCxn id="12" idx="1"/>
          </p:cNvCxnSpPr>
          <p:nvPr/>
        </p:nvCxnSpPr>
        <p:spPr>
          <a:xfrm>
            <a:off x="8581888" y="2700606"/>
            <a:ext cx="519003" cy="8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0320469" y="2186964"/>
            <a:ext cx="3347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0328385" y="2720961"/>
            <a:ext cx="3347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265099" y="3258581"/>
            <a:ext cx="3347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687445" y="1388577"/>
            <a:ext cx="1087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Consumption</a:t>
            </a:r>
          </a:p>
          <a:p>
            <a:pPr algn="ctr"/>
            <a:r>
              <a:rPr lang="en-IN" sz="1200" dirty="0" smtClean="0"/>
              <a:t>Layer</a:t>
            </a:r>
            <a:endParaRPr lang="en-IN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8557498" y="2679303"/>
            <a:ext cx="567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dirty="0" smtClean="0"/>
              <a:t>Joins</a:t>
            </a:r>
          </a:p>
          <a:p>
            <a:pPr algn="ctr"/>
            <a:r>
              <a:rPr lang="en-IN" sz="800" dirty="0" err="1" smtClean="0"/>
              <a:t>Aggr</a:t>
            </a:r>
            <a:endParaRPr lang="en-IN" sz="800" dirty="0" smtClean="0"/>
          </a:p>
          <a:p>
            <a:pPr algn="ctr"/>
            <a:r>
              <a:rPr lang="en-IN" sz="800" dirty="0" smtClean="0"/>
              <a:t>Biz logic</a:t>
            </a:r>
            <a:endParaRPr lang="en-IN" sz="800" dirty="0"/>
          </a:p>
        </p:txBody>
      </p:sp>
      <p:sp>
        <p:nvSpPr>
          <p:cNvPr id="67" name="Rectangle 66"/>
          <p:cNvSpPr/>
          <p:nvPr/>
        </p:nvSpPr>
        <p:spPr>
          <a:xfrm>
            <a:off x="10746422" y="3808412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Reporting</a:t>
            </a:r>
          </a:p>
          <a:p>
            <a:pPr algn="ctr"/>
            <a:r>
              <a:rPr lang="en-IN" sz="1100" dirty="0" smtClean="0"/>
              <a:t>Team</a:t>
            </a:r>
            <a:endParaRPr lang="en-IN" sz="1100" dirty="0"/>
          </a:p>
        </p:txBody>
      </p:sp>
      <p:sp>
        <p:nvSpPr>
          <p:cNvPr id="68" name="Rectangle 67"/>
          <p:cNvSpPr/>
          <p:nvPr/>
        </p:nvSpPr>
        <p:spPr>
          <a:xfrm>
            <a:off x="10736262" y="4330026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Outbound</a:t>
            </a:r>
          </a:p>
          <a:p>
            <a:pPr algn="ctr"/>
            <a:r>
              <a:rPr lang="en-IN" sz="1100" dirty="0" smtClean="0"/>
              <a:t>Team</a:t>
            </a:r>
            <a:endParaRPr lang="en-IN" sz="1100" dirty="0"/>
          </a:p>
        </p:txBody>
      </p:sp>
      <p:sp>
        <p:nvSpPr>
          <p:cNvPr id="69" name="Rectangle 68"/>
          <p:cNvSpPr/>
          <p:nvPr/>
        </p:nvSpPr>
        <p:spPr>
          <a:xfrm>
            <a:off x="10736262" y="4884388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Data Analysis/Mining</a:t>
            </a:r>
            <a:endParaRPr lang="en-IN" sz="1100" dirty="0"/>
          </a:p>
        </p:txBody>
      </p:sp>
      <p:cxnSp>
        <p:nvCxnSpPr>
          <p:cNvPr id="70" name="Straight Arrow Connector 69"/>
          <p:cNvCxnSpPr>
            <a:stCxn id="39" idx="4"/>
            <a:endCxn id="56" idx="1"/>
          </p:cNvCxnSpPr>
          <p:nvPr/>
        </p:nvCxnSpPr>
        <p:spPr>
          <a:xfrm>
            <a:off x="7957832" y="2186964"/>
            <a:ext cx="2697408" cy="2398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entagon 70"/>
          <p:cNvSpPr/>
          <p:nvPr/>
        </p:nvSpPr>
        <p:spPr>
          <a:xfrm>
            <a:off x="442622" y="4293097"/>
            <a:ext cx="10053149" cy="2526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FF0000"/>
                </a:solidFill>
              </a:rPr>
              <a:t>ETL Development</a:t>
            </a:r>
            <a:r>
              <a:rPr lang="en-IN" dirty="0" smtClean="0"/>
              <a:t> (</a:t>
            </a:r>
            <a:r>
              <a:rPr lang="en-IN" b="1" dirty="0" smtClean="0"/>
              <a:t>DWH Developers</a:t>
            </a:r>
            <a:r>
              <a:rPr lang="en-IN" dirty="0" smtClean="0"/>
              <a:t>/Data Engineers)</a:t>
            </a:r>
            <a:endParaRPr lang="en-IN" dirty="0"/>
          </a:p>
        </p:txBody>
      </p:sp>
      <p:sp>
        <p:nvSpPr>
          <p:cNvPr id="72" name="Rounded Rectangle 71"/>
          <p:cNvSpPr/>
          <p:nvPr/>
        </p:nvSpPr>
        <p:spPr>
          <a:xfrm>
            <a:off x="2159563" y="980729"/>
            <a:ext cx="8336208" cy="32090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B050"/>
                </a:solidFill>
              </a:ln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30C32DE2-5308-9CBB-0BB0-6F8782C8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923" y="5517233"/>
            <a:ext cx="2089472" cy="115902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6412" y="5197625"/>
            <a:ext cx="1497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Banglore,35,400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2969334" y="38174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Architect</a:t>
            </a:r>
            <a:endParaRPr lang="en-IN" sz="1800" dirty="0"/>
          </a:p>
        </p:txBody>
      </p:sp>
      <p:sp>
        <p:nvSpPr>
          <p:cNvPr id="77" name="TextBox 76"/>
          <p:cNvSpPr txBox="1"/>
          <p:nvPr/>
        </p:nvSpPr>
        <p:spPr>
          <a:xfrm>
            <a:off x="3431704" y="1988840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Python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791744" y="2420888"/>
            <a:ext cx="502061" cy="276999"/>
          </a:xfrm>
          <a:prstGeom prst="rect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78728" y="2379537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592278" y="2187351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250598" y="1527398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cxnSp>
        <p:nvCxnSpPr>
          <p:cNvPr id="15" name="Elbow Connector 14"/>
          <p:cNvCxnSpPr>
            <a:stCxn id="23" idx="3"/>
            <a:endCxn id="24" idx="4"/>
          </p:cNvCxnSpPr>
          <p:nvPr/>
        </p:nvCxnSpPr>
        <p:spPr>
          <a:xfrm flipH="1">
            <a:off x="3366821" y="2217440"/>
            <a:ext cx="77718" cy="715124"/>
          </a:xfrm>
          <a:prstGeom prst="bentConnector3">
            <a:avLst>
              <a:gd name="adj1" fmla="val -29414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miley Face 20"/>
          <p:cNvSpPr/>
          <p:nvPr/>
        </p:nvSpPr>
        <p:spPr>
          <a:xfrm>
            <a:off x="191698" y="4219348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Arrow Connector 34"/>
          <p:cNvCxnSpPr>
            <a:stCxn id="9" idx="1"/>
            <a:endCxn id="21" idx="0"/>
          </p:cNvCxnSpPr>
          <p:nvPr/>
        </p:nvCxnSpPr>
        <p:spPr>
          <a:xfrm flipH="1">
            <a:off x="648898" y="3114776"/>
            <a:ext cx="1797712" cy="1104572"/>
          </a:xfrm>
          <a:prstGeom prst="straightConnector1">
            <a:avLst/>
          </a:prstGeom>
          <a:ln w="38100">
            <a:solidFill>
              <a:srgbClr val="92D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866555" y="3109754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sp>
        <p:nvSpPr>
          <p:cNvPr id="82" name="Rectangle 81"/>
          <p:cNvSpPr/>
          <p:nvPr/>
        </p:nvSpPr>
        <p:spPr>
          <a:xfrm>
            <a:off x="3359696" y="1755689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Extract Load</a:t>
            </a:r>
            <a:endParaRPr lang="en-IN" dirty="0"/>
          </a:p>
        </p:txBody>
      </p:sp>
      <p:sp>
        <p:nvSpPr>
          <p:cNvPr id="83" name="Rectangle 82"/>
          <p:cNvSpPr/>
          <p:nvPr/>
        </p:nvSpPr>
        <p:spPr>
          <a:xfrm>
            <a:off x="5807011" y="3109328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sp>
        <p:nvSpPr>
          <p:cNvPr id="84" name="Rectangle 83"/>
          <p:cNvSpPr/>
          <p:nvPr/>
        </p:nvSpPr>
        <p:spPr>
          <a:xfrm>
            <a:off x="8544272" y="3140968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313191" y="667655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Datawarehouse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8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/>
        </p:nvSpPr>
        <p:spPr>
          <a:xfrm>
            <a:off x="121920" y="404664"/>
            <a:ext cx="1166271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8253D"/>
              </a:buClr>
              <a:buSzPts val="1800"/>
              <a:buFont typeface="Calibri"/>
              <a:buNone/>
            </a:pPr>
            <a:r>
              <a:rPr lang="en-US" b="1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Staging Layer</a:t>
            </a:r>
            <a:endParaRPr sz="11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8253D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Source system </a:t>
            </a:r>
            <a:r>
              <a:rPr lang="en-US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pushed raw data to the 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Landing </a:t>
            </a: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zone 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(CSV)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8253D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Load the filesystem </a:t>
            </a: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data exactly as received with 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Minimal/No transformation into our DSA (staging) tables….</a:t>
            </a:r>
            <a:endParaRPr sz="1100" dirty="0"/>
          </a:p>
          <a:p>
            <a:pPr lvl="0">
              <a:buClr>
                <a:schemeClr val="dk1"/>
              </a:buClr>
              <a:buSzPts val="1800"/>
            </a:pPr>
            <a:r>
              <a:rPr lang="en-IN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</a:t>
            </a:r>
            <a:r>
              <a:rPr lang="en-IN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drive.google.com/drive/folders/1plrOpE5xz0iO4Mh9s0YO3kbeiJ-O-6Nr?usp=drive_link</a:t>
            </a:r>
            <a:endParaRPr lang="en-IN" dirty="0" smtClean="0">
              <a:solidFill>
                <a:srgbClr val="2825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800"/>
            </a:pPr>
            <a:endParaRPr b="0" i="0" u="none" strike="noStrike" cap="none" dirty="0">
              <a:solidFill>
                <a:srgbClr val="28253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8253D"/>
              </a:buClr>
              <a:buSzPts val="1800"/>
              <a:buFont typeface="Calibri"/>
              <a:buAutoNum type="arabicPeriod"/>
            </a:pP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Open the below </a:t>
            </a:r>
            <a:r>
              <a:rPr lang="en-US" b="0" i="0" u="none" strike="noStrike" cap="none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file using a text editor, copy and run into the </a:t>
            </a:r>
            <a:r>
              <a:rPr lang="en-US" b="0" i="0" u="none" strike="noStrike" cap="none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err="1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db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(workbench) </a:t>
            </a: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to create the </a:t>
            </a:r>
            <a:r>
              <a:rPr lang="en-US" b="0" i="0" u="none" strike="noStrike" cap="none" dirty="0" err="1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dbs+tables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. (</a:t>
            </a:r>
            <a:r>
              <a:rPr lang="en-US" b="1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b="1" i="1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Declarative Language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8253D"/>
              </a:buClr>
              <a:buSzPts val="1800"/>
              <a:buFont typeface="Calibri"/>
              <a:buAutoNum type="arabicPeriod"/>
            </a:pP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Run the below </a:t>
            </a:r>
            <a:r>
              <a:rPr lang="en-US" b="1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code (</a:t>
            </a:r>
            <a:r>
              <a:rPr lang="en-US" b="0" i="0" u="none" strike="noStrike" cap="none" dirty="0" err="1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cmd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prompt) </a:t>
            </a: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load data from windows filesystem to </a:t>
            </a: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b="0" i="0" u="none" strike="noStrike" cap="none" dirty="0" err="1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stg </a:t>
            </a:r>
            <a:r>
              <a:rPr lang="en-US" b="0" i="0" u="none" strike="noStrike" cap="none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table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. (</a:t>
            </a:r>
            <a:r>
              <a:rPr lang="en-US" b="1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Python - </a:t>
            </a:r>
            <a:r>
              <a:rPr lang="en-US" b="1" i="1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Function Based </a:t>
            </a:r>
            <a:r>
              <a:rPr lang="en-US" b="1" i="1" u="none" strike="noStrike" cap="none" dirty="0" err="1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Prog</a:t>
            </a:r>
            <a:r>
              <a:rPr lang="en-US" b="1" i="1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. Language</a:t>
            </a:r>
            <a:r>
              <a:rPr lang="en-US" b="0" i="0" u="none" strike="noStrike" cap="none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28253D"/>
              </a:buClr>
              <a:buSzPts val="1800"/>
            </a:pPr>
            <a:r>
              <a:rPr lang="en-US" b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Search -&gt; </a:t>
            </a:r>
            <a:r>
              <a:rPr lang="en-US" b="1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cmd</a:t>
            </a:r>
            <a:r>
              <a:rPr lang="en-US" b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-&gt; python</a:t>
            </a:r>
            <a:endParaRPr b="1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52367" y="2595353"/>
            <a:ext cx="1900102" cy="13681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  <p:sp>
        <p:nvSpPr>
          <p:cNvPr id="118" name="Google Shape;118;p6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1. Staging </a:t>
            </a:r>
            <a:r>
              <a:rPr lang="en-US" sz="24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Layer Load</a:t>
            </a:r>
            <a:endParaRPr sz="2400" b="1" i="0" u="none" strike="noStrike" cap="none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7065" y="2133688"/>
            <a:ext cx="6869188" cy="4616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</a:rPr>
              <a:t>   1.Platform Team/DBA/Lead/Dev (Only Once)</a:t>
            </a:r>
            <a:endParaRPr lang="en-US" sz="2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737053"/>
              </p:ext>
            </p:extLst>
          </p:nvPr>
        </p:nvGraphicFramePr>
        <p:xfrm>
          <a:off x="150999" y="2779811"/>
          <a:ext cx="15033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0" name="Packager Shell Object" showAsIcon="1" r:id="rId6" imgW="1503000" imgH="439560" progId="Package">
                  <p:embed/>
                </p:oleObj>
              </mc:Choice>
              <mc:Fallback>
                <p:oleObj name="Packager Shell Object" showAsIcon="1" r:id="rId6" imgW="15030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999" y="2779811"/>
                        <a:ext cx="150336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847749"/>
              </p:ext>
            </p:extLst>
          </p:nvPr>
        </p:nvGraphicFramePr>
        <p:xfrm>
          <a:off x="150999" y="3728504"/>
          <a:ext cx="14843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1" name="Packager Shell Object" showAsIcon="1" r:id="rId8" imgW="1483560" imgH="439560" progId="Package">
                  <p:embed/>
                </p:oleObj>
              </mc:Choice>
              <mc:Fallback>
                <p:oleObj name="Packager Shell Object" showAsIcon="1" r:id="rId8" imgW="14835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999" y="3728504"/>
                        <a:ext cx="1484312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>
            <a:endCxn id="45" idx="1"/>
          </p:cNvCxnSpPr>
          <p:nvPr/>
        </p:nvCxnSpPr>
        <p:spPr>
          <a:xfrm flipV="1">
            <a:off x="2815281" y="5303110"/>
            <a:ext cx="1441374" cy="1196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68809" y="4335734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Staging </a:t>
            </a:r>
          </a:p>
          <a:p>
            <a:pPr algn="ctr"/>
            <a:r>
              <a:rPr lang="en-IN" sz="1200" dirty="0" smtClean="0"/>
              <a:t>Layer (DSA)</a:t>
            </a:r>
            <a:endParaRPr lang="en-IN" sz="1200" dirty="0"/>
          </a:p>
        </p:txBody>
      </p:sp>
      <p:sp>
        <p:nvSpPr>
          <p:cNvPr id="45" name="Folded Corner 44"/>
          <p:cNvSpPr/>
          <p:nvPr/>
        </p:nvSpPr>
        <p:spPr>
          <a:xfrm>
            <a:off x="4256655" y="5074510"/>
            <a:ext cx="780790" cy="457200"/>
          </a:xfrm>
          <a:prstGeom prst="foldedCorner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SERVER</a:t>
            </a:r>
          </a:p>
          <a:p>
            <a:pPr algn="ctr"/>
            <a:r>
              <a:rPr lang="en-IN" sz="1050" b="1" dirty="0" smtClean="0"/>
              <a:t>Files</a:t>
            </a:r>
            <a:endParaRPr lang="en-IN" sz="1050" b="1" dirty="0"/>
          </a:p>
        </p:txBody>
      </p:sp>
      <p:sp>
        <p:nvSpPr>
          <p:cNvPr id="46" name="Rounded Rectangle 45"/>
          <p:cNvSpPr/>
          <p:nvPr/>
        </p:nvSpPr>
        <p:spPr>
          <a:xfrm>
            <a:off x="3752469" y="4293096"/>
            <a:ext cx="8336208" cy="21917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05386" y="3960719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Datawarehouse</a:t>
            </a:r>
            <a:r>
              <a:rPr lang="en-IN" dirty="0"/>
              <a:t>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771400" y="4756696"/>
            <a:ext cx="1043881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/>
          <p:cNvSpPr txBox="1"/>
          <p:nvPr/>
        </p:nvSpPr>
        <p:spPr>
          <a:xfrm>
            <a:off x="1655720" y="4116245"/>
            <a:ext cx="121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Dis-Integrated</a:t>
            </a:r>
            <a:endParaRPr lang="en-IN" sz="1200" dirty="0" smtClean="0"/>
          </a:p>
          <a:p>
            <a:pPr algn="ctr"/>
            <a:r>
              <a:rPr lang="en-IN" sz="1200" dirty="0" smtClean="0"/>
              <a:t>Source</a:t>
            </a:r>
          </a:p>
          <a:p>
            <a:pPr algn="ctr"/>
            <a:r>
              <a:rPr lang="en-IN" sz="1200" dirty="0" smtClean="0"/>
              <a:t>Systems</a:t>
            </a:r>
            <a:endParaRPr lang="en-IN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778579" y="5157192"/>
            <a:ext cx="8691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PUSH</a:t>
            </a:r>
          </a:p>
          <a:p>
            <a:pPr algn="ctr"/>
            <a:r>
              <a:rPr lang="en-IN" sz="1100" dirty="0" smtClean="0"/>
              <a:t>Ingestion</a:t>
            </a:r>
          </a:p>
          <a:p>
            <a:pPr algn="ctr"/>
            <a:r>
              <a:rPr lang="en-IN" sz="1100" dirty="0" smtClean="0"/>
              <a:t>Acquisition</a:t>
            </a:r>
          </a:p>
          <a:p>
            <a:pPr algn="ctr"/>
            <a:r>
              <a:rPr lang="en-IN" sz="1100" dirty="0" smtClean="0"/>
              <a:t>Extracts</a:t>
            </a:r>
          </a:p>
          <a:p>
            <a:pPr algn="ctr"/>
            <a:r>
              <a:rPr lang="en-IN" sz="1100" dirty="0" smtClean="0"/>
              <a:t>Inbound</a:t>
            </a:r>
          </a:p>
        </p:txBody>
      </p:sp>
      <p:sp>
        <p:nvSpPr>
          <p:cNvPr id="51" name="Folded Corner 50"/>
          <p:cNvSpPr/>
          <p:nvPr/>
        </p:nvSpPr>
        <p:spPr>
          <a:xfrm>
            <a:off x="1941553" y="5020392"/>
            <a:ext cx="60960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Files</a:t>
            </a:r>
          </a:p>
          <a:p>
            <a:pPr algn="ctr"/>
            <a:r>
              <a:rPr lang="en-IN" sz="1050" b="1" dirty="0" smtClean="0"/>
              <a:t>S/SS</a:t>
            </a:r>
            <a:endParaRPr lang="en-IN" sz="1050" b="1" dirty="0"/>
          </a:p>
        </p:txBody>
      </p:sp>
      <p:sp>
        <p:nvSpPr>
          <p:cNvPr id="52" name="Can 51"/>
          <p:cNvSpPr/>
          <p:nvPr/>
        </p:nvSpPr>
        <p:spPr>
          <a:xfrm>
            <a:off x="1848081" y="5620792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DBs</a:t>
            </a:r>
            <a:endParaRPr lang="en-IN" sz="1050" b="1" dirty="0"/>
          </a:p>
        </p:txBody>
      </p:sp>
      <p:sp>
        <p:nvSpPr>
          <p:cNvPr id="53" name="Rectangle 52"/>
          <p:cNvSpPr/>
          <p:nvPr/>
        </p:nvSpPr>
        <p:spPr>
          <a:xfrm>
            <a:off x="1789153" y="6156206"/>
            <a:ext cx="926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 smtClean="0"/>
              <a:t>Legacy Sys</a:t>
            </a:r>
            <a:endParaRPr lang="en-IN" sz="1050" b="1" dirty="0"/>
          </a:p>
        </p:txBody>
      </p:sp>
      <p:sp>
        <p:nvSpPr>
          <p:cNvPr id="54" name="Rectangle 53"/>
          <p:cNvSpPr/>
          <p:nvPr/>
        </p:nvSpPr>
        <p:spPr>
          <a:xfrm>
            <a:off x="5568809" y="4790752"/>
            <a:ext cx="1043881" cy="9164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Can 54"/>
          <p:cNvSpPr/>
          <p:nvPr/>
        </p:nvSpPr>
        <p:spPr>
          <a:xfrm>
            <a:off x="5692477" y="5028416"/>
            <a:ext cx="796543" cy="416808"/>
          </a:xfrm>
          <a:prstGeom prst="can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STGDB</a:t>
            </a:r>
            <a:endParaRPr lang="en-IN" sz="105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196647" y="5707233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i="1" u="sng" dirty="0" smtClean="0"/>
              <a:t>Raw Data</a:t>
            </a:r>
          </a:p>
          <a:p>
            <a:pPr algn="ctr"/>
            <a:r>
              <a:rPr lang="en-IN" sz="1200" dirty="0" smtClean="0"/>
              <a:t>Truncate &amp; load Table/</a:t>
            </a:r>
          </a:p>
          <a:p>
            <a:pPr algn="ctr"/>
            <a:r>
              <a:rPr lang="en-IN" sz="1200" dirty="0" smtClean="0"/>
              <a:t>Filesystem (</a:t>
            </a:r>
            <a:r>
              <a:rPr lang="en-IN" sz="1200" dirty="0" err="1" smtClean="0"/>
              <a:t>Landingpad</a:t>
            </a:r>
            <a:r>
              <a:rPr lang="en-IN" sz="1200" dirty="0" smtClean="0"/>
              <a:t>)</a:t>
            </a:r>
            <a:endParaRPr lang="en-IN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4025770" y="440749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Landing</a:t>
            </a:r>
          </a:p>
          <a:p>
            <a:pPr algn="ctr"/>
            <a:r>
              <a:rPr lang="en-IN" sz="1200" dirty="0" smtClean="0"/>
              <a:t>Pad</a:t>
            </a:r>
            <a:endParaRPr lang="en-IN" sz="1200" dirty="0"/>
          </a:p>
        </p:txBody>
      </p:sp>
      <p:cxnSp>
        <p:nvCxnSpPr>
          <p:cNvPr id="58" name="Straight Arrow Connector 57"/>
          <p:cNvCxnSpPr>
            <a:endCxn id="54" idx="1"/>
          </p:cNvCxnSpPr>
          <p:nvPr/>
        </p:nvCxnSpPr>
        <p:spPr>
          <a:xfrm flipV="1">
            <a:off x="5053819" y="5248992"/>
            <a:ext cx="514990" cy="969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999988" y="4607550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solidFill>
                  <a:srgbClr val="00B050"/>
                </a:solidFill>
              </a:rPr>
              <a:t>Python</a:t>
            </a:r>
            <a:endParaRPr lang="en-IN" sz="1100" dirty="0">
              <a:solidFill>
                <a:srgbClr val="00B05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007768" y="4826769"/>
            <a:ext cx="1188879" cy="10024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4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/>
        </p:nvSpPr>
        <p:spPr>
          <a:xfrm>
            <a:off x="121920" y="620688"/>
            <a:ext cx="11446688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hold few weeks to months of source data (cleansed + scrubbed) for reusability in case of need by the DWH, hence we don’t have to depend on the source system.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Cleaned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standardized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duplicates &amp; fixes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Standardizes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units &amp; 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sources. </a:t>
            </a: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US" sz="18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the below </a:t>
            </a:r>
            <a:r>
              <a:rPr lang="en-US" sz="1800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sz="18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file using a text editor, copy and run into the </a:t>
            </a:r>
            <a:r>
              <a:rPr lang="en-US" sz="1800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sz="18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db.</a:t>
            </a:r>
            <a:endParaRPr dirty="0"/>
          </a:p>
        </p:txBody>
      </p:sp>
      <p:sp>
        <p:nvSpPr>
          <p:cNvPr id="125" name="Google Shape;125;p7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2. ODS (Operational Data Store) </a:t>
            </a:r>
            <a:r>
              <a:rPr 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Layer Load</a:t>
            </a:r>
            <a:endParaRPr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635910"/>
              </p:ext>
            </p:extLst>
          </p:nvPr>
        </p:nvGraphicFramePr>
        <p:xfrm>
          <a:off x="630655" y="2729138"/>
          <a:ext cx="1662685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Packager Shell Object" showAsIcon="1" r:id="rId4" imgW="780480" imgH="439560" progId="Package">
                  <p:embed/>
                </p:oleObj>
              </mc:Choice>
              <mc:Fallback>
                <p:oleObj name="Packager Shell Object" showAsIcon="1" r:id="rId4" imgW="78048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655" y="2729138"/>
                        <a:ext cx="1662685" cy="936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>
            <a:endCxn id="7" idx="1"/>
          </p:cNvCxnSpPr>
          <p:nvPr/>
        </p:nvCxnSpPr>
        <p:spPr>
          <a:xfrm flipV="1">
            <a:off x="2599257" y="5303110"/>
            <a:ext cx="1441374" cy="1196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68809" y="4335734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Staging </a:t>
            </a:r>
          </a:p>
          <a:p>
            <a:pPr algn="ctr"/>
            <a:r>
              <a:rPr lang="en-IN" sz="1200" dirty="0" smtClean="0"/>
              <a:t>Layer (DSA)</a:t>
            </a:r>
            <a:endParaRPr lang="en-IN" sz="1200" dirty="0"/>
          </a:p>
        </p:txBody>
      </p:sp>
      <p:sp>
        <p:nvSpPr>
          <p:cNvPr id="7" name="Folded Corner 6"/>
          <p:cNvSpPr/>
          <p:nvPr/>
        </p:nvSpPr>
        <p:spPr>
          <a:xfrm>
            <a:off x="4040631" y="5074510"/>
            <a:ext cx="780790" cy="457200"/>
          </a:xfrm>
          <a:prstGeom prst="foldedCorner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SERVER</a:t>
            </a:r>
          </a:p>
          <a:p>
            <a:pPr algn="ctr"/>
            <a:r>
              <a:rPr lang="en-IN" sz="1050" b="1" dirty="0" smtClean="0"/>
              <a:t>Files</a:t>
            </a:r>
            <a:endParaRPr lang="en-IN" sz="105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752469" y="3717032"/>
            <a:ext cx="8336208" cy="30140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30578" y="3357465"/>
            <a:ext cx="148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Datawarehouse</a:t>
            </a:r>
            <a:r>
              <a:rPr lang="en-IN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71400" y="4756696"/>
            <a:ext cx="1043881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655720" y="4116245"/>
            <a:ext cx="121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Dis-Integrated</a:t>
            </a:r>
            <a:endParaRPr lang="en-IN" sz="1200" dirty="0" smtClean="0"/>
          </a:p>
          <a:p>
            <a:pPr algn="ctr"/>
            <a:r>
              <a:rPr lang="en-IN" sz="1200" dirty="0" smtClean="0"/>
              <a:t>Source</a:t>
            </a:r>
          </a:p>
          <a:p>
            <a:pPr algn="ctr"/>
            <a:r>
              <a:rPr lang="en-IN" sz="1200" dirty="0" smtClean="0"/>
              <a:t>Systems</a:t>
            </a:r>
            <a:endParaRPr lang="en-IN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778579" y="5157192"/>
            <a:ext cx="8691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PUSH</a:t>
            </a:r>
          </a:p>
          <a:p>
            <a:pPr algn="ctr"/>
            <a:r>
              <a:rPr lang="en-IN" sz="1100" dirty="0" smtClean="0"/>
              <a:t>Ingestion</a:t>
            </a:r>
          </a:p>
          <a:p>
            <a:pPr algn="ctr"/>
            <a:r>
              <a:rPr lang="en-IN" sz="1100" dirty="0" smtClean="0"/>
              <a:t>Acquisition</a:t>
            </a:r>
          </a:p>
          <a:p>
            <a:pPr algn="ctr"/>
            <a:r>
              <a:rPr lang="en-IN" sz="1100" dirty="0" smtClean="0"/>
              <a:t>Extracts</a:t>
            </a:r>
          </a:p>
          <a:p>
            <a:pPr algn="ctr"/>
            <a:r>
              <a:rPr lang="en-IN" sz="1100" dirty="0" smtClean="0"/>
              <a:t>Inbound</a:t>
            </a:r>
          </a:p>
        </p:txBody>
      </p:sp>
      <p:sp>
        <p:nvSpPr>
          <p:cNvPr id="13" name="Folded Corner 12"/>
          <p:cNvSpPr/>
          <p:nvPr/>
        </p:nvSpPr>
        <p:spPr>
          <a:xfrm>
            <a:off x="1941553" y="5020392"/>
            <a:ext cx="60960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Files</a:t>
            </a:r>
          </a:p>
          <a:p>
            <a:pPr algn="ctr"/>
            <a:r>
              <a:rPr lang="en-IN" sz="1050" b="1" dirty="0" smtClean="0"/>
              <a:t>S/SS</a:t>
            </a:r>
            <a:endParaRPr lang="en-IN" sz="1050" b="1" dirty="0"/>
          </a:p>
        </p:txBody>
      </p:sp>
      <p:sp>
        <p:nvSpPr>
          <p:cNvPr id="14" name="Can 13"/>
          <p:cNvSpPr/>
          <p:nvPr/>
        </p:nvSpPr>
        <p:spPr>
          <a:xfrm>
            <a:off x="1848081" y="5620792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DBs</a:t>
            </a:r>
            <a:endParaRPr lang="en-IN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1789153" y="6156206"/>
            <a:ext cx="926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 smtClean="0"/>
              <a:t>Legacy Sys</a:t>
            </a:r>
            <a:endParaRPr lang="en-IN" sz="1050" b="1" dirty="0"/>
          </a:p>
        </p:txBody>
      </p:sp>
      <p:sp>
        <p:nvSpPr>
          <p:cNvPr id="17" name="Can 16"/>
          <p:cNvSpPr/>
          <p:nvPr/>
        </p:nvSpPr>
        <p:spPr>
          <a:xfrm>
            <a:off x="5692477" y="5028416"/>
            <a:ext cx="796543" cy="416808"/>
          </a:xfrm>
          <a:prstGeom prst="can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STGDB</a:t>
            </a:r>
            <a:endParaRPr lang="en-IN" sz="105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196647" y="5707233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i="1" u="sng" dirty="0" smtClean="0"/>
              <a:t>Raw Data</a:t>
            </a:r>
          </a:p>
          <a:p>
            <a:pPr algn="ctr"/>
            <a:r>
              <a:rPr lang="en-IN" sz="1200" b="1" dirty="0" smtClean="0"/>
              <a:t>Truncate</a:t>
            </a:r>
            <a:r>
              <a:rPr lang="en-IN" sz="1200" dirty="0" smtClean="0"/>
              <a:t> &amp; load Table/</a:t>
            </a:r>
          </a:p>
          <a:p>
            <a:pPr algn="ctr"/>
            <a:r>
              <a:rPr lang="en-IN" sz="1200" dirty="0" smtClean="0"/>
              <a:t>Filesystem (</a:t>
            </a:r>
            <a:r>
              <a:rPr lang="en-IN" sz="1200" dirty="0" err="1" smtClean="0"/>
              <a:t>Landingpad</a:t>
            </a:r>
            <a:r>
              <a:rPr lang="en-IN" sz="1200" dirty="0" smtClean="0"/>
              <a:t>)</a:t>
            </a:r>
            <a:endParaRPr lang="en-IN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025770" y="4407495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Landing</a:t>
            </a:r>
          </a:p>
          <a:p>
            <a:pPr algn="ctr"/>
            <a:r>
              <a:rPr lang="en-IN" sz="1200" dirty="0" smtClean="0"/>
              <a:t>Pad</a:t>
            </a:r>
            <a:endParaRPr lang="en-IN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053819" y="5248992"/>
            <a:ext cx="514990" cy="969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944870" y="4869160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solidFill>
                  <a:srgbClr val="00B050"/>
                </a:solidFill>
              </a:rPr>
              <a:t>Python</a:t>
            </a:r>
            <a:endParaRPr lang="en-IN" sz="1100" dirty="0">
              <a:solidFill>
                <a:srgbClr val="00B05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791744" y="4826769"/>
            <a:ext cx="1188879" cy="10024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622822" y="4498854"/>
            <a:ext cx="1043881" cy="17281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672064" y="5301208"/>
            <a:ext cx="883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Cleansing</a:t>
            </a:r>
          </a:p>
          <a:p>
            <a:pPr algn="ctr"/>
            <a:r>
              <a:rPr lang="en-IN" sz="1100" b="1" dirty="0" smtClean="0"/>
              <a:t>Scrubbing</a:t>
            </a:r>
            <a:endParaRPr lang="en-IN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432894" y="4037189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Operation Data</a:t>
            </a:r>
          </a:p>
          <a:p>
            <a:pPr algn="ctr"/>
            <a:r>
              <a:rPr lang="en-IN" sz="1200" b="1" dirty="0" smtClean="0"/>
              <a:t>Store (ODS)</a:t>
            </a:r>
            <a:endParaRPr lang="en-IN" sz="1200" b="1" dirty="0"/>
          </a:p>
        </p:txBody>
      </p:sp>
      <p:sp>
        <p:nvSpPr>
          <p:cNvPr id="26" name="Can 25"/>
          <p:cNvSpPr/>
          <p:nvPr/>
        </p:nvSpPr>
        <p:spPr>
          <a:xfrm>
            <a:off x="7746490" y="4869160"/>
            <a:ext cx="796543" cy="55477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ODS DB</a:t>
            </a:r>
            <a:endParaRPr lang="en-IN" sz="105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288089" y="6269437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u="sng" dirty="0" smtClean="0"/>
              <a:t>Cleansed/Scrubbed</a:t>
            </a:r>
            <a:endParaRPr lang="en-IN" u="sng" dirty="0"/>
          </a:p>
          <a:p>
            <a:r>
              <a:rPr lang="en-IN" b="0" i="0" dirty="0" smtClean="0"/>
              <a:t>1 Month History </a:t>
            </a:r>
            <a:r>
              <a:rPr lang="en-IN" b="0" i="0" dirty="0" smtClean="0"/>
              <a:t>Tables</a:t>
            </a:r>
            <a:endParaRPr lang="en-IN" b="0" i="0" dirty="0"/>
          </a:p>
        </p:txBody>
      </p:sp>
      <p:sp>
        <p:nvSpPr>
          <p:cNvPr id="28" name="TextBox 27"/>
          <p:cNvSpPr txBox="1"/>
          <p:nvPr/>
        </p:nvSpPr>
        <p:spPr>
          <a:xfrm>
            <a:off x="6672064" y="4869160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cxnSp>
        <p:nvCxnSpPr>
          <p:cNvPr id="29" name="Elbow Connector 28"/>
          <p:cNvCxnSpPr>
            <a:endCxn id="26" idx="2"/>
          </p:cNvCxnSpPr>
          <p:nvPr/>
        </p:nvCxnSpPr>
        <p:spPr>
          <a:xfrm flipV="1">
            <a:off x="6612690" y="5146546"/>
            <a:ext cx="1133800" cy="10244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945811" y="5763784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sp>
        <p:nvSpPr>
          <p:cNvPr id="96" name="Rectangle 95"/>
          <p:cNvSpPr/>
          <p:nvPr/>
        </p:nvSpPr>
        <p:spPr>
          <a:xfrm>
            <a:off x="4511477" y="2508582"/>
            <a:ext cx="5096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/>
              <a:t>#</a:t>
            </a:r>
            <a:r>
              <a:rPr lang="en-US" sz="1200" b="1" u="sng" dirty="0" smtClean="0"/>
              <a:t>Standardization/Munging</a:t>
            </a:r>
            <a:endParaRPr lang="en-US" sz="1200" b="1" u="sng" dirty="0" smtClean="0"/>
          </a:p>
          <a:p>
            <a:r>
              <a:rPr lang="en-US" sz="1200" dirty="0" smtClean="0"/>
              <a:t>#</a:t>
            </a:r>
            <a:r>
              <a:rPr lang="en-US" sz="1200" dirty="0"/>
              <a:t>cleansing - where </a:t>
            </a:r>
            <a:r>
              <a:rPr lang="en-US" sz="1200" dirty="0" err="1"/>
              <a:t>AccountID</a:t>
            </a:r>
            <a:r>
              <a:rPr lang="en-US" sz="1200" dirty="0"/>
              <a:t> is not </a:t>
            </a:r>
            <a:r>
              <a:rPr lang="en-US" sz="1200" dirty="0" smtClean="0"/>
              <a:t>null</a:t>
            </a:r>
          </a:p>
          <a:p>
            <a:r>
              <a:rPr lang="en-US" sz="1200" dirty="0" smtClean="0"/>
              <a:t>#</a:t>
            </a:r>
            <a:r>
              <a:rPr lang="en-US" sz="1200" dirty="0"/>
              <a:t>scrubbing - trim(</a:t>
            </a:r>
            <a:r>
              <a:rPr lang="en-US" sz="1200" dirty="0" err="1"/>
              <a:t>AccountType</a:t>
            </a:r>
            <a:r>
              <a:rPr lang="en-US" sz="1200" dirty="0" smtClean="0"/>
              <a:t>), upper(currency)</a:t>
            </a:r>
            <a:endParaRPr lang="en-US" sz="1200" dirty="0" smtClean="0"/>
          </a:p>
          <a:p>
            <a:r>
              <a:rPr lang="en-US" sz="1200" dirty="0" smtClean="0"/>
              <a:t>#</a:t>
            </a:r>
            <a:r>
              <a:rPr lang="en-US" sz="1200" dirty="0"/>
              <a:t>Enrichment - </a:t>
            </a:r>
            <a:r>
              <a:rPr lang="en-US" sz="1200" dirty="0" err="1"/>
              <a:t>current_date</a:t>
            </a:r>
            <a:r>
              <a:rPr lang="en-US" sz="1200" dirty="0"/>
              <a:t> </a:t>
            </a:r>
            <a:r>
              <a:rPr lang="en-US" sz="1200" dirty="0" err="1"/>
              <a:t>load_dt</a:t>
            </a:r>
            <a:r>
              <a:rPr lang="en-US" sz="1200" dirty="0" smtClean="0"/>
              <a:t>, </a:t>
            </a:r>
            <a:r>
              <a:rPr lang="en-US" sz="1200" dirty="0" err="1" smtClean="0"/>
              <a:t>current_timestamp</a:t>
            </a:r>
            <a:r>
              <a:rPr lang="en-US" sz="1200" dirty="0" smtClean="0"/>
              <a:t> </a:t>
            </a:r>
            <a:r>
              <a:rPr lang="en-US" sz="1200" dirty="0" err="1"/>
              <a:t>load_ts</a:t>
            </a:r>
            <a:endParaRPr lang="en-IN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881FD7-303D-08DA-C382-2DEE40C3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xmlns="" id="{88113362-0F3F-B986-C6E4-40BCC175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492896"/>
            <a:ext cx="10585176" cy="857250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pPr algn="ctr"/>
            <a:r>
              <a:rPr lang="en-US" sz="6700" b="1" dirty="0" smtClean="0">
                <a:solidFill>
                  <a:srgbClr val="FF0000"/>
                </a:solidFill>
              </a:rPr>
              <a:t>Objective &amp; Outcome</a:t>
            </a:r>
            <a:r>
              <a:rPr lang="en-US" sz="4500" b="1" dirty="0" smtClean="0">
                <a:solidFill>
                  <a:srgbClr val="FF0000"/>
                </a:solidFill>
              </a:rPr>
              <a:t/>
            </a:r>
            <a:br>
              <a:rPr lang="en-US" sz="4500" b="1" dirty="0" smtClean="0">
                <a:solidFill>
                  <a:srgbClr val="FF0000"/>
                </a:solidFill>
              </a:rPr>
            </a:br>
            <a:r>
              <a:rPr lang="en-US" sz="4000" b="1" dirty="0" smtClean="0">
                <a:solidFill>
                  <a:schemeClr val="accent1"/>
                </a:solidFill>
              </a:rPr>
              <a:t>(Requirement Gathering, Analysis &amp; Design)</a:t>
            </a:r>
            <a:br>
              <a:rPr lang="en-US" sz="4000" b="1" dirty="0" smtClean="0">
                <a:solidFill>
                  <a:schemeClr val="accent1"/>
                </a:solidFill>
              </a:rPr>
            </a:br>
            <a:r>
              <a:rPr lang="en-US" sz="2000" b="1" dirty="0" smtClean="0">
                <a:solidFill>
                  <a:srgbClr val="00B050"/>
                </a:solidFill>
              </a:rPr>
              <a:t>(Business Team/Business Analyst/Data Solution Architect/Techno Functional Managers/PMO - Scrum Master)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/>
        </p:nvSpPr>
        <p:spPr>
          <a:xfrm>
            <a:off x="243841" y="526256"/>
            <a:ext cx="717296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EDW Layer</a:t>
            </a:r>
            <a:endParaRPr sz="1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</a:t>
            </a: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repository -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source of truth. </a:t>
            </a:r>
            <a:endParaRPr lang="en-US" sz="16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Stores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Dimensions (SCD1/SCD2) &amp; Facts.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Applies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rules &amp; derived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US" sz="16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the below </a:t>
            </a:r>
            <a:r>
              <a:rPr lang="en-US" sz="1600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sz="16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file using a text editor, copy and run into the </a:t>
            </a:r>
            <a:r>
              <a:rPr lang="en-US" sz="1600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sz="16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db</a:t>
            </a:r>
            <a:r>
              <a:rPr lang="en-US" sz="1600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1" name="Google Shape;131;p8"/>
          <p:cNvGraphicFramePr/>
          <p:nvPr>
            <p:extLst>
              <p:ext uri="{D42A27DB-BD31-4B8C-83A1-F6EECF244321}">
                <p14:modId xmlns:p14="http://schemas.microsoft.com/office/powerpoint/2010/main" val="2713807808"/>
              </p:ext>
            </p:extLst>
          </p:nvPr>
        </p:nvGraphicFramePr>
        <p:xfrm>
          <a:off x="781575" y="1999883"/>
          <a:ext cx="13223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" name="Packager Shell Object" showAsIcon="1" r:id="rId4" imgW="1322280" imgH="439560" progId="Package">
                  <p:embed/>
                </p:oleObj>
              </mc:Choice>
              <mc:Fallback>
                <p:oleObj name="Packager Shell Object" showAsIcon="1" r:id="rId4" imgW="1322280" imgH="43956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781575" y="1999883"/>
                        <a:ext cx="132238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Google Shape;133;p8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EDW </a:t>
            </a:r>
            <a:r>
              <a:rPr 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Layer Load</a:t>
            </a:r>
            <a:endParaRPr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51045" y="3581010"/>
            <a:ext cx="1417363" cy="1531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8031516" y="5123001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err="1" smtClean="0"/>
              <a:t>Datawarehouse</a:t>
            </a:r>
            <a:r>
              <a:rPr lang="en-IN" sz="1200" b="1" dirty="0" smtClean="0"/>
              <a:t> (</a:t>
            </a:r>
            <a:r>
              <a:rPr lang="en-IN" sz="1200" b="1" dirty="0" err="1" smtClean="0"/>
              <a:t>edwdb</a:t>
            </a:r>
            <a:r>
              <a:rPr lang="en-IN" sz="1200" b="1" dirty="0" smtClean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97712" y="5559623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dirty="0" smtClean="0"/>
              <a:t>Transformed</a:t>
            </a:r>
            <a:endParaRPr lang="en-IN" dirty="0"/>
          </a:p>
          <a:p>
            <a:r>
              <a:rPr lang="en-IN" b="0" i="0" dirty="0"/>
              <a:t>Tables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99413" y="4469050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" b="1" dirty="0" smtClean="0"/>
              <a:t>Transformation</a:t>
            </a:r>
          </a:p>
          <a:p>
            <a:pPr algn="ctr"/>
            <a:r>
              <a:rPr lang="en-IN" sz="1000" b="1" dirty="0" smtClean="0"/>
              <a:t>Business Logic</a:t>
            </a:r>
            <a:endParaRPr lang="en-IN" sz="1000" b="1" dirty="0"/>
          </a:p>
        </p:txBody>
      </p:sp>
      <p:sp>
        <p:nvSpPr>
          <p:cNvPr id="12" name="Can 11"/>
          <p:cNvSpPr/>
          <p:nvPr/>
        </p:nvSpPr>
        <p:spPr>
          <a:xfrm>
            <a:off x="8683833" y="3645024"/>
            <a:ext cx="796543" cy="55477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 err="1" smtClean="0">
                <a:solidFill>
                  <a:schemeClr val="tx1"/>
                </a:solidFill>
              </a:rPr>
              <a:t>Fact_loans</a:t>
            </a:r>
            <a:r>
              <a:rPr lang="en-IN" sz="1050" b="1" dirty="0" smtClean="0"/>
              <a:t> Tables</a:t>
            </a:r>
            <a:endParaRPr lang="en-IN" sz="1050" b="1" dirty="0"/>
          </a:p>
        </p:txBody>
      </p:sp>
      <p:sp>
        <p:nvSpPr>
          <p:cNvPr id="13" name="Can 12"/>
          <p:cNvSpPr/>
          <p:nvPr/>
        </p:nvSpPr>
        <p:spPr>
          <a:xfrm>
            <a:off x="8472264" y="4422234"/>
            <a:ext cx="1136484" cy="54261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Dimension</a:t>
            </a:r>
            <a:r>
              <a:rPr lang="en-IN" sz="1600" b="1" dirty="0" smtClean="0"/>
              <a:t> </a:t>
            </a:r>
            <a:r>
              <a:rPr lang="en-IN" sz="1050" b="1" dirty="0" smtClean="0"/>
              <a:t>Tables</a:t>
            </a:r>
            <a:endParaRPr lang="en-IN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305809" y="3878476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51229" y="4842920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cxnSp>
        <p:nvCxnSpPr>
          <p:cNvPr id="17" name="Straight Arrow Connector 16"/>
          <p:cNvCxnSpPr>
            <a:endCxn id="19" idx="1"/>
          </p:cNvCxnSpPr>
          <p:nvPr/>
        </p:nvCxnSpPr>
        <p:spPr>
          <a:xfrm flipV="1">
            <a:off x="1167704" y="4385266"/>
            <a:ext cx="1441374" cy="1196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256" y="3417890"/>
            <a:ext cx="1029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Staging </a:t>
            </a:r>
          </a:p>
          <a:p>
            <a:pPr algn="ctr"/>
            <a:r>
              <a:rPr lang="en-IN" sz="1200" dirty="0" smtClean="0"/>
              <a:t>Layer (DSA)</a:t>
            </a:r>
            <a:endParaRPr lang="en-IN" sz="1200" dirty="0"/>
          </a:p>
        </p:txBody>
      </p:sp>
      <p:sp>
        <p:nvSpPr>
          <p:cNvPr id="19" name="Folded Corner 18"/>
          <p:cNvSpPr/>
          <p:nvPr/>
        </p:nvSpPr>
        <p:spPr>
          <a:xfrm>
            <a:off x="2609078" y="4156666"/>
            <a:ext cx="780790" cy="457200"/>
          </a:xfrm>
          <a:prstGeom prst="foldedCorner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SERVER</a:t>
            </a:r>
          </a:p>
          <a:p>
            <a:pPr algn="ctr"/>
            <a:r>
              <a:rPr lang="en-IN" sz="1050" b="1" dirty="0" smtClean="0"/>
              <a:t>Files</a:t>
            </a:r>
            <a:endParaRPr lang="en-IN" sz="105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320916" y="2445730"/>
            <a:ext cx="9871084" cy="350354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65648" y="2137953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 smtClean="0"/>
              <a:t>Datawarehouse</a:t>
            </a:r>
            <a:r>
              <a:rPr lang="en-IN" b="1" dirty="0" smtClean="0"/>
              <a:t> </a:t>
            </a:r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339847" y="3838852"/>
            <a:ext cx="1043881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24167" y="3198401"/>
            <a:ext cx="121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Dis-Integrated</a:t>
            </a:r>
            <a:endParaRPr lang="en-IN" sz="1200" dirty="0" smtClean="0"/>
          </a:p>
          <a:p>
            <a:pPr algn="ctr"/>
            <a:r>
              <a:rPr lang="en-IN" sz="1200" dirty="0" smtClean="0"/>
              <a:t>Source</a:t>
            </a:r>
          </a:p>
          <a:p>
            <a:pPr algn="ctr"/>
            <a:r>
              <a:rPr lang="en-IN" sz="1200" dirty="0" smtClean="0"/>
              <a:t>Systems</a:t>
            </a:r>
            <a:endParaRPr lang="en-IN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347026" y="4239348"/>
            <a:ext cx="8691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PUSH</a:t>
            </a:r>
          </a:p>
          <a:p>
            <a:pPr algn="ctr"/>
            <a:r>
              <a:rPr lang="en-IN" sz="1100" dirty="0" smtClean="0"/>
              <a:t>Ingestion</a:t>
            </a:r>
          </a:p>
          <a:p>
            <a:pPr algn="ctr"/>
            <a:r>
              <a:rPr lang="en-IN" sz="1100" dirty="0" smtClean="0"/>
              <a:t>Acquisition</a:t>
            </a:r>
          </a:p>
          <a:p>
            <a:pPr algn="ctr"/>
            <a:r>
              <a:rPr lang="en-IN" sz="1100" dirty="0" smtClean="0"/>
              <a:t>Extracts</a:t>
            </a:r>
          </a:p>
          <a:p>
            <a:pPr algn="ctr"/>
            <a:r>
              <a:rPr lang="en-IN" sz="1100" dirty="0" smtClean="0"/>
              <a:t>Inbound</a:t>
            </a:r>
          </a:p>
        </p:txBody>
      </p:sp>
      <p:sp>
        <p:nvSpPr>
          <p:cNvPr id="25" name="Folded Corner 24"/>
          <p:cNvSpPr/>
          <p:nvPr/>
        </p:nvSpPr>
        <p:spPr>
          <a:xfrm>
            <a:off x="510000" y="4102548"/>
            <a:ext cx="60960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Files</a:t>
            </a:r>
          </a:p>
          <a:p>
            <a:pPr algn="ctr"/>
            <a:r>
              <a:rPr lang="en-IN" sz="1050" b="1" dirty="0" smtClean="0"/>
              <a:t>S/SS</a:t>
            </a:r>
            <a:endParaRPr lang="en-IN" sz="1050" b="1" dirty="0"/>
          </a:p>
        </p:txBody>
      </p:sp>
      <p:sp>
        <p:nvSpPr>
          <p:cNvPr id="26" name="Can 25"/>
          <p:cNvSpPr/>
          <p:nvPr/>
        </p:nvSpPr>
        <p:spPr>
          <a:xfrm>
            <a:off x="416528" y="4702948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DBs</a:t>
            </a:r>
            <a:endParaRPr lang="en-IN" sz="1050" b="1" dirty="0"/>
          </a:p>
        </p:txBody>
      </p:sp>
      <p:sp>
        <p:nvSpPr>
          <p:cNvPr id="27" name="Rectangle 26"/>
          <p:cNvSpPr/>
          <p:nvPr/>
        </p:nvSpPr>
        <p:spPr>
          <a:xfrm>
            <a:off x="357600" y="5238362"/>
            <a:ext cx="926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 smtClean="0"/>
              <a:t>Legacy Sys</a:t>
            </a:r>
            <a:endParaRPr lang="en-IN" sz="1050" b="1" dirty="0"/>
          </a:p>
        </p:txBody>
      </p:sp>
      <p:sp>
        <p:nvSpPr>
          <p:cNvPr id="28" name="Rectangle 27"/>
          <p:cNvSpPr/>
          <p:nvPr/>
        </p:nvSpPr>
        <p:spPr>
          <a:xfrm>
            <a:off x="4137256" y="3872908"/>
            <a:ext cx="1043881" cy="9164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Can 28"/>
          <p:cNvSpPr/>
          <p:nvPr/>
        </p:nvSpPr>
        <p:spPr>
          <a:xfrm>
            <a:off x="4260924" y="4110572"/>
            <a:ext cx="796543" cy="416808"/>
          </a:xfrm>
          <a:prstGeom prst="can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STGDB</a:t>
            </a:r>
            <a:endParaRPr lang="en-IN" sz="10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765094" y="4789389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i="1" u="sng" dirty="0" smtClean="0"/>
              <a:t>Raw Data</a:t>
            </a:r>
          </a:p>
          <a:p>
            <a:pPr algn="ctr"/>
            <a:r>
              <a:rPr lang="en-IN" sz="1200" dirty="0" smtClean="0"/>
              <a:t>Truncate &amp; load Table/</a:t>
            </a:r>
          </a:p>
          <a:p>
            <a:pPr algn="ctr"/>
            <a:r>
              <a:rPr lang="en-IN" sz="1200" dirty="0" smtClean="0"/>
              <a:t>Filesystem (</a:t>
            </a:r>
            <a:r>
              <a:rPr lang="en-IN" sz="1200" dirty="0" err="1" smtClean="0"/>
              <a:t>Landingpad</a:t>
            </a:r>
            <a:r>
              <a:rPr lang="en-IN" sz="1200" dirty="0" smtClean="0"/>
              <a:t>)</a:t>
            </a:r>
            <a:endParaRPr lang="en-IN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594217" y="3489651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Landing</a:t>
            </a:r>
          </a:p>
          <a:p>
            <a:pPr algn="ctr"/>
            <a:r>
              <a:rPr lang="en-IN" sz="1200" dirty="0" smtClean="0"/>
              <a:t>Pad</a:t>
            </a:r>
            <a:endParaRPr lang="en-IN" sz="1200" dirty="0"/>
          </a:p>
        </p:txBody>
      </p:sp>
      <p:cxnSp>
        <p:nvCxnSpPr>
          <p:cNvPr id="32" name="Straight Arrow Connector 31"/>
          <p:cNvCxnSpPr>
            <a:endCxn id="28" idx="1"/>
          </p:cNvCxnSpPr>
          <p:nvPr/>
        </p:nvCxnSpPr>
        <p:spPr>
          <a:xfrm flipV="1">
            <a:off x="3622266" y="4331148"/>
            <a:ext cx="514990" cy="969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513317" y="4014870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solidFill>
                  <a:srgbClr val="00B050"/>
                </a:solidFill>
              </a:rPr>
              <a:t>Python</a:t>
            </a:r>
            <a:endParaRPr lang="en-IN" sz="1100" dirty="0">
              <a:solidFill>
                <a:srgbClr val="00B05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360191" y="3908925"/>
            <a:ext cx="1188879" cy="10024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6191269" y="3581010"/>
            <a:ext cx="1043881" cy="17281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5240511" y="4383364"/>
            <a:ext cx="883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Cleansing</a:t>
            </a:r>
          </a:p>
          <a:p>
            <a:pPr algn="ctr"/>
            <a:r>
              <a:rPr lang="en-IN" sz="1100" b="1" dirty="0" smtClean="0"/>
              <a:t>Scrubbing</a:t>
            </a:r>
            <a:endParaRPr lang="en-IN" sz="11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001341" y="3119345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Operation Data</a:t>
            </a:r>
          </a:p>
          <a:p>
            <a:pPr algn="ctr"/>
            <a:r>
              <a:rPr lang="en-IN" sz="1200" b="1" dirty="0" smtClean="0"/>
              <a:t>Store (ODS)</a:t>
            </a:r>
            <a:endParaRPr lang="en-IN" sz="1200" b="1" dirty="0"/>
          </a:p>
        </p:txBody>
      </p:sp>
      <p:sp>
        <p:nvSpPr>
          <p:cNvPr id="38" name="Can 37"/>
          <p:cNvSpPr/>
          <p:nvPr/>
        </p:nvSpPr>
        <p:spPr>
          <a:xfrm>
            <a:off x="6314937" y="3951316"/>
            <a:ext cx="796543" cy="554772"/>
          </a:xfrm>
          <a:prstGeom prst="can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ODS DB</a:t>
            </a:r>
            <a:endParaRPr lang="en-IN" sz="105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927869" y="535159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u="sng" dirty="0"/>
              <a:t>Cleansed/Scrubbed</a:t>
            </a:r>
          </a:p>
          <a:p>
            <a:r>
              <a:rPr lang="en-IN" b="0" i="0" dirty="0"/>
              <a:t>Tables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63227" y="4014870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cxnSp>
        <p:nvCxnSpPr>
          <p:cNvPr id="41" name="Elbow Connector 40"/>
          <p:cNvCxnSpPr>
            <a:stCxn id="28" idx="3"/>
            <a:endCxn id="38" idx="2"/>
          </p:cNvCxnSpPr>
          <p:nvPr/>
        </p:nvCxnSpPr>
        <p:spPr>
          <a:xfrm flipV="1">
            <a:off x="5181137" y="4228702"/>
            <a:ext cx="1133800" cy="10244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514258" y="4845940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cxnSp>
        <p:nvCxnSpPr>
          <p:cNvPr id="44" name="Elbow Connector 43"/>
          <p:cNvCxnSpPr>
            <a:stCxn id="38" idx="4"/>
            <a:endCxn id="13" idx="1"/>
          </p:cNvCxnSpPr>
          <p:nvPr/>
        </p:nvCxnSpPr>
        <p:spPr>
          <a:xfrm>
            <a:off x="7111480" y="4228702"/>
            <a:ext cx="1929026" cy="193532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24116" y="-5523"/>
            <a:ext cx="6550191" cy="12772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100" b="1" dirty="0" smtClean="0"/>
              <a:t>Facts</a:t>
            </a:r>
            <a:r>
              <a:rPr lang="en-IN" sz="1100" dirty="0" smtClean="0"/>
              <a:t> – actual happenings/</a:t>
            </a:r>
            <a:r>
              <a:rPr lang="en-IN" sz="1100" b="1" dirty="0" smtClean="0"/>
              <a:t>quantitative</a:t>
            </a:r>
            <a:r>
              <a:rPr lang="en-IN" sz="1100" dirty="0" smtClean="0"/>
              <a:t>/transactions/events</a:t>
            </a:r>
          </a:p>
          <a:p>
            <a:pPr marL="342900" indent="-342900">
              <a:buAutoNum type="arabicPeriod"/>
            </a:pPr>
            <a:r>
              <a:rPr lang="en-IN" sz="1100" b="1" dirty="0" smtClean="0"/>
              <a:t>Dimensions</a:t>
            </a:r>
            <a:r>
              <a:rPr lang="en-IN" sz="1100" dirty="0" smtClean="0"/>
              <a:t> – Way of describing/viewing the facts/ </a:t>
            </a:r>
            <a:r>
              <a:rPr lang="en-IN" sz="1100" b="1" dirty="0" smtClean="0"/>
              <a:t>Qualify</a:t>
            </a:r>
            <a:r>
              <a:rPr lang="en-IN" sz="1100" dirty="0" smtClean="0"/>
              <a:t> facts in different dims.</a:t>
            </a:r>
          </a:p>
          <a:p>
            <a:pPr marL="342900" indent="-342900">
              <a:buAutoNum type="arabicPeriod"/>
            </a:pPr>
            <a:r>
              <a:rPr lang="en-IN" sz="1100" b="1" i="1" dirty="0" smtClean="0"/>
              <a:t>What are the Way we receive data from source? Full or Delta/incremental</a:t>
            </a:r>
          </a:p>
          <a:p>
            <a:pPr marL="342900" indent="-342900">
              <a:buAutoNum type="arabicPeriod"/>
            </a:pPr>
            <a:r>
              <a:rPr lang="en-IN" sz="1100" b="1" i="1" dirty="0" smtClean="0"/>
              <a:t>Way we load Dim tables ? </a:t>
            </a:r>
          </a:p>
          <a:p>
            <a:r>
              <a:rPr lang="en-IN" sz="1100" b="1" i="1" dirty="0" smtClean="0"/>
              <a:t>No history (Slowly changing Dimension  Type1 (SCD1))</a:t>
            </a:r>
          </a:p>
          <a:p>
            <a:r>
              <a:rPr lang="en-IN" sz="1100" b="1" i="1" dirty="0" smtClean="0"/>
              <a:t>Maintain History + </a:t>
            </a:r>
            <a:r>
              <a:rPr lang="en-IN" sz="1100" b="1" i="1" dirty="0" smtClean="0">
                <a:solidFill>
                  <a:srgbClr val="C00000"/>
                </a:solidFill>
              </a:rPr>
              <a:t>insert(modified + newly)</a:t>
            </a:r>
            <a:r>
              <a:rPr lang="en-IN" sz="1100" b="1" i="1" dirty="0" smtClean="0"/>
              <a:t> </a:t>
            </a:r>
            <a:r>
              <a:rPr lang="en-IN" sz="1100" b="1" i="1" dirty="0"/>
              <a:t>(Slowly changing Dimension  </a:t>
            </a:r>
            <a:r>
              <a:rPr lang="en-IN" sz="1100" b="1" i="1" dirty="0" smtClean="0"/>
              <a:t>Type2  (SCD2))</a:t>
            </a:r>
          </a:p>
          <a:p>
            <a:r>
              <a:rPr lang="en-IN" sz="1100" b="1" i="1" dirty="0" smtClean="0"/>
              <a:t>5.   Different Schema models available to relate fact &amp; dim</a:t>
            </a:r>
            <a:r>
              <a:rPr lang="en-IN" sz="1100" b="1" i="1" dirty="0" smtClean="0"/>
              <a:t>. – Star Schema &amp; Snowflake Schema</a:t>
            </a:r>
            <a:endParaRPr lang="en-IN" sz="1100" b="1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1442769" y="335017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C00000"/>
                </a:solidFill>
              </a:rPr>
              <a:t>Full/</a:t>
            </a:r>
          </a:p>
          <a:p>
            <a:r>
              <a:rPr lang="en-IN" sz="1200" dirty="0" smtClean="0">
                <a:solidFill>
                  <a:srgbClr val="C00000"/>
                </a:solidFill>
              </a:rPr>
              <a:t>Incremental</a:t>
            </a:r>
            <a:endParaRPr lang="en-IN" sz="1200" dirty="0">
              <a:solidFill>
                <a:srgbClr val="C00000"/>
              </a:solidFill>
            </a:endParaRPr>
          </a:p>
        </p:txBody>
      </p:sp>
      <p:sp>
        <p:nvSpPr>
          <p:cNvPr id="79" name="Smiley Face 78"/>
          <p:cNvSpPr/>
          <p:nvPr/>
        </p:nvSpPr>
        <p:spPr>
          <a:xfrm>
            <a:off x="8719465" y="6165304"/>
            <a:ext cx="624548" cy="56777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1" name="Straight Arrow Connector 80"/>
          <p:cNvCxnSpPr>
            <a:stCxn id="7" idx="2"/>
            <a:endCxn id="79" idx="0"/>
          </p:cNvCxnSpPr>
          <p:nvPr/>
        </p:nvCxnSpPr>
        <p:spPr>
          <a:xfrm flipH="1">
            <a:off x="9031739" y="5112554"/>
            <a:ext cx="27988" cy="10527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9382770" y="6295300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Any users</a:t>
            </a:r>
            <a:endParaRPr lang="en-IN" dirty="0"/>
          </a:p>
        </p:txBody>
      </p:sp>
      <p:cxnSp>
        <p:nvCxnSpPr>
          <p:cNvPr id="110" name="Elbow Connector 109"/>
          <p:cNvCxnSpPr>
            <a:stCxn id="38" idx="4"/>
            <a:endCxn id="12" idx="2"/>
          </p:cNvCxnSpPr>
          <p:nvPr/>
        </p:nvCxnSpPr>
        <p:spPr>
          <a:xfrm flipV="1">
            <a:off x="7111480" y="3922410"/>
            <a:ext cx="1572353" cy="306292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8283580" y="3212976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 smtClean="0"/>
              <a:t>Datawarehouse</a:t>
            </a:r>
            <a:r>
              <a:rPr lang="en-IN" b="1" dirty="0" smtClean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846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0643" y="1358683"/>
            <a:ext cx="8352928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u="sng" dirty="0" smtClean="0"/>
              <a:t>What is Fact &amp; </a:t>
            </a:r>
            <a:r>
              <a:rPr lang="en-US" sz="1000" b="1" u="sng" dirty="0" err="1" smtClean="0"/>
              <a:t>Dimesions</a:t>
            </a:r>
            <a:r>
              <a:rPr lang="en-US" sz="1000" b="1" u="sng" dirty="0" smtClean="0"/>
              <a:t>: (Transactions/Events)</a:t>
            </a:r>
            <a:endParaRPr lang="en-US" sz="1000" b="1" u="sng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</a:rPr>
              <a:t>Irfan </a:t>
            </a:r>
            <a:r>
              <a:rPr lang="en-US" sz="1000" dirty="0" smtClean="0"/>
              <a:t>is of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</a:rPr>
              <a:t>43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smtClean="0"/>
              <a:t>years age into </a:t>
            </a: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</a:rPr>
              <a:t>IT</a:t>
            </a:r>
            <a:r>
              <a:rPr lang="en-US" sz="1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000" dirty="0" smtClean="0"/>
              <a:t>profession is going to a </a:t>
            </a:r>
            <a:r>
              <a:rPr lang="en-US" sz="1000" dirty="0" smtClean="0">
                <a:solidFill>
                  <a:schemeClr val="accent4">
                    <a:lumMod val="75000"/>
                  </a:schemeClr>
                </a:solidFill>
              </a:rPr>
              <a:t>ABC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r>
              <a:rPr lang="en-US" sz="1000" dirty="0" smtClean="0"/>
              <a:t>Super market in </a:t>
            </a:r>
            <a:r>
              <a:rPr lang="en-US" sz="1000" dirty="0" err="1" smtClean="0">
                <a:solidFill>
                  <a:schemeClr val="accent4">
                    <a:lumMod val="75000"/>
                  </a:schemeClr>
                </a:solidFill>
              </a:rPr>
              <a:t>velachery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r>
              <a:rPr lang="en-US" sz="1000" dirty="0" smtClean="0"/>
              <a:t>and buying a product 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sugar</a:t>
            </a:r>
            <a:r>
              <a:rPr lang="en-US" sz="1000" dirty="0" smtClean="0">
                <a:solidFill>
                  <a:srgbClr val="FF0000"/>
                </a:solidFill>
              </a:rPr>
              <a:t> </a:t>
            </a:r>
            <a:r>
              <a:rPr lang="en-US" sz="1000" dirty="0" smtClean="0"/>
              <a:t>for </a:t>
            </a:r>
            <a:r>
              <a:rPr lang="en-US" sz="1000" dirty="0" smtClean="0">
                <a:solidFill>
                  <a:srgbClr val="FF0000"/>
                </a:solidFill>
              </a:rPr>
              <a:t>100rs </a:t>
            </a:r>
            <a:r>
              <a:rPr lang="en-US" sz="1000" dirty="0" smtClean="0"/>
              <a:t>of  </a:t>
            </a:r>
            <a:r>
              <a:rPr lang="en-US" sz="1000" dirty="0" smtClean="0">
                <a:solidFill>
                  <a:srgbClr val="FF0000"/>
                </a:solidFill>
              </a:rPr>
              <a:t>2 </a:t>
            </a:r>
            <a:r>
              <a:rPr lang="en-US" sz="1000" dirty="0" err="1" smtClean="0">
                <a:solidFill>
                  <a:srgbClr val="FF0000"/>
                </a:solidFill>
              </a:rPr>
              <a:t>kgs</a:t>
            </a:r>
            <a:endParaRPr lang="en-US" sz="1000" dirty="0" smtClean="0">
              <a:solidFill>
                <a:srgbClr val="FF0000"/>
              </a:solidFill>
            </a:endParaRPr>
          </a:p>
          <a:p>
            <a:r>
              <a:rPr lang="en-US" sz="1000" dirty="0" smtClean="0"/>
              <a:t>went by around </a:t>
            </a:r>
            <a:r>
              <a:rPr lang="en-US" sz="1000" dirty="0" smtClean="0">
                <a:solidFill>
                  <a:srgbClr val="FF0000"/>
                </a:solidFill>
              </a:rPr>
              <a:t>9AM and came out at </a:t>
            </a:r>
            <a:r>
              <a:rPr lang="en-US" sz="1000" dirty="0" smtClean="0">
                <a:solidFill>
                  <a:srgbClr val="FF0000"/>
                </a:solidFill>
              </a:rPr>
              <a:t>10AM </a:t>
            </a:r>
            <a:r>
              <a:rPr lang="en-US" sz="1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11/10/2025</a:t>
            </a:r>
            <a:endParaRPr lang="en-US" sz="1000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000" dirty="0" smtClean="0"/>
              <a:t>2. </a:t>
            </a:r>
            <a:r>
              <a:rPr lang="en-US" sz="1000" dirty="0" err="1" smtClean="0"/>
              <a:t>Arun</a:t>
            </a:r>
            <a:r>
              <a:rPr lang="en-US" sz="1000" dirty="0" smtClean="0"/>
              <a:t> </a:t>
            </a:r>
            <a:r>
              <a:rPr lang="en-US" sz="1000" dirty="0"/>
              <a:t>is of 53 years age into </a:t>
            </a:r>
            <a:r>
              <a:rPr lang="en-US" sz="1000" dirty="0" err="1"/>
              <a:t>Govt</a:t>
            </a:r>
            <a:r>
              <a:rPr lang="en-US" sz="1000" dirty="0"/>
              <a:t> profession is going to a ABC Super market in </a:t>
            </a:r>
            <a:r>
              <a:rPr lang="en-US" sz="1000" dirty="0" err="1"/>
              <a:t>Guindy</a:t>
            </a:r>
            <a:r>
              <a:rPr lang="en-US" sz="1000" dirty="0"/>
              <a:t> and buying a product </a:t>
            </a:r>
            <a:r>
              <a:rPr lang="en-US" sz="1000" dirty="0" err="1"/>
              <a:t>sugarfree</a:t>
            </a:r>
            <a:r>
              <a:rPr lang="en-US" sz="1000" dirty="0"/>
              <a:t> for 50rs of 1 box</a:t>
            </a:r>
          </a:p>
          <a:p>
            <a:r>
              <a:rPr lang="en-US" sz="1000" dirty="0"/>
              <a:t>went by around 9AM and came out at 10AM</a:t>
            </a:r>
          </a:p>
          <a:p>
            <a:endParaRPr lang="en-US" sz="1000" dirty="0" smtClean="0"/>
          </a:p>
          <a:p>
            <a:r>
              <a:rPr lang="en-US" sz="1000" b="1" i="1" dirty="0" smtClean="0"/>
              <a:t>Identify few things?</a:t>
            </a:r>
          </a:p>
          <a:p>
            <a:pPr marL="228600" indent="-228600">
              <a:buAutoNum type="arabicPeriod"/>
            </a:pPr>
            <a:r>
              <a:rPr lang="en-US" sz="1000" b="1" dirty="0" smtClean="0"/>
              <a:t>Where these transactions are generated? </a:t>
            </a:r>
            <a:r>
              <a:rPr lang="en-US" sz="1000" dirty="0" smtClean="0"/>
              <a:t>POS systems (OLTP - DBs)</a:t>
            </a:r>
          </a:p>
          <a:p>
            <a:pPr marL="228600" indent="-228600">
              <a:buFont typeface="Arial"/>
              <a:buAutoNum type="arabicPeriod"/>
            </a:pPr>
            <a:r>
              <a:rPr lang="en-US" sz="1000" b="1" dirty="0"/>
              <a:t>Where these transactions </a:t>
            </a:r>
            <a:r>
              <a:rPr lang="en-US" sz="1000" b="1" dirty="0" smtClean="0"/>
              <a:t>are </a:t>
            </a:r>
            <a:r>
              <a:rPr lang="en-US" sz="1000" b="1" dirty="0" smtClean="0"/>
              <a:t>preserved for long time </a:t>
            </a:r>
            <a:r>
              <a:rPr lang="en-US" sz="1000" b="1" dirty="0" smtClean="0"/>
              <a:t>finally</a:t>
            </a:r>
            <a:r>
              <a:rPr lang="en-US" sz="1000" b="1" dirty="0" smtClean="0"/>
              <a:t>? </a:t>
            </a:r>
            <a:r>
              <a:rPr lang="en-US" sz="1000" dirty="0" smtClean="0"/>
              <a:t>DWH (Historical Analysis</a:t>
            </a:r>
            <a:r>
              <a:rPr lang="en-US" sz="1000" dirty="0" smtClean="0"/>
              <a:t>) &amp; Marts</a:t>
            </a:r>
            <a:endParaRPr lang="en-US" sz="1000" dirty="0" smtClean="0"/>
          </a:p>
          <a:p>
            <a:pPr marL="228600" indent="-228600">
              <a:buFont typeface="Arial"/>
              <a:buAutoNum type="arabicPeriod"/>
            </a:pPr>
            <a:r>
              <a:rPr lang="en-US" sz="1000" b="1" dirty="0" smtClean="0"/>
              <a:t>Two major form of </a:t>
            </a:r>
            <a:r>
              <a:rPr lang="en-US" sz="1000" b="1" dirty="0" smtClean="0"/>
              <a:t>tables in </a:t>
            </a:r>
            <a:r>
              <a:rPr lang="en-US" sz="1000" b="1" dirty="0" smtClean="0"/>
              <a:t>DWH?</a:t>
            </a:r>
            <a:r>
              <a:rPr lang="en-US" sz="1000" dirty="0" smtClean="0"/>
              <a:t> Facts &amp; Dimensions</a:t>
            </a:r>
          </a:p>
          <a:p>
            <a:pPr marL="228600" indent="-228600">
              <a:buFont typeface="Arial"/>
              <a:buAutoNum type="arabicPeriod"/>
            </a:pPr>
            <a:r>
              <a:rPr lang="en-US" sz="1000" b="1" dirty="0" smtClean="0">
                <a:solidFill>
                  <a:srgbClr val="00B050"/>
                </a:solidFill>
              </a:rPr>
              <a:t>How to identify Fact?</a:t>
            </a:r>
            <a:r>
              <a:rPr lang="en-US" sz="1000" dirty="0" smtClean="0">
                <a:solidFill>
                  <a:srgbClr val="00B050"/>
                </a:solidFill>
              </a:rPr>
              <a:t> Actual happenings (values) </a:t>
            </a:r>
            <a:r>
              <a:rPr lang="en-US" sz="1000" dirty="0" smtClean="0">
                <a:solidFill>
                  <a:srgbClr val="00B050"/>
                </a:solidFill>
              </a:rPr>
              <a:t>– Quantifiable values</a:t>
            </a:r>
            <a:endParaRPr lang="en-US" sz="1000" dirty="0" smtClean="0">
              <a:solidFill>
                <a:srgbClr val="00B050"/>
              </a:solidFill>
            </a:endParaRPr>
          </a:p>
          <a:p>
            <a:pPr marL="228600" indent="-228600">
              <a:buFont typeface="Arial"/>
              <a:buAutoNum type="arabicPeriod"/>
            </a:pPr>
            <a:r>
              <a:rPr lang="en-US" sz="1000" b="1" dirty="0" smtClean="0">
                <a:solidFill>
                  <a:srgbClr val="00B050"/>
                </a:solidFill>
              </a:rPr>
              <a:t>How to identify Dimensions?</a:t>
            </a:r>
            <a:r>
              <a:rPr lang="en-US" sz="1000" dirty="0" smtClean="0">
                <a:solidFill>
                  <a:srgbClr val="00B050"/>
                </a:solidFill>
              </a:rPr>
              <a:t> How to visualize the happenings (visibility of values) </a:t>
            </a:r>
            <a:r>
              <a:rPr lang="en-US" sz="1000" dirty="0" smtClean="0">
                <a:solidFill>
                  <a:srgbClr val="00B050"/>
                </a:solidFill>
              </a:rPr>
              <a:t>– Qualifiable values</a:t>
            </a:r>
            <a:endParaRPr lang="en-US" sz="1000" dirty="0">
              <a:solidFill>
                <a:srgbClr val="00B050"/>
              </a:solidFill>
            </a:endParaRPr>
          </a:p>
          <a:p>
            <a:pPr marL="228600" indent="-228600">
              <a:buAutoNum type="arabicPeriod"/>
            </a:pPr>
            <a:r>
              <a:rPr lang="en-US" sz="1000" dirty="0" smtClean="0">
                <a:solidFill>
                  <a:srgbClr val="00B050"/>
                </a:solidFill>
              </a:rPr>
              <a:t>What are the types of Dimension loading types are there? Actually 6 types are there, but 2 are very important</a:t>
            </a:r>
          </a:p>
          <a:p>
            <a:r>
              <a:rPr lang="en-US" sz="1000" dirty="0" smtClean="0">
                <a:solidFill>
                  <a:srgbClr val="00B050"/>
                </a:solidFill>
              </a:rPr>
              <a:t>SCD Type0 – Static Data – calendar dimension</a:t>
            </a:r>
          </a:p>
          <a:p>
            <a:r>
              <a:rPr lang="en-US" sz="1000" b="1" u="sng" dirty="0" smtClean="0">
                <a:solidFill>
                  <a:srgbClr val="00B050"/>
                </a:solidFill>
              </a:rPr>
              <a:t>SCD Type1</a:t>
            </a:r>
            <a:r>
              <a:rPr lang="en-US" sz="1000" dirty="0" smtClean="0">
                <a:solidFill>
                  <a:srgbClr val="00B050"/>
                </a:solidFill>
              </a:rPr>
              <a:t> – Don’t </a:t>
            </a:r>
            <a:r>
              <a:rPr lang="en-US" sz="1000" dirty="0">
                <a:solidFill>
                  <a:srgbClr val="00B050"/>
                </a:solidFill>
              </a:rPr>
              <a:t>Maintain History </a:t>
            </a:r>
            <a:r>
              <a:rPr lang="en-US" sz="1000" dirty="0" smtClean="0">
                <a:solidFill>
                  <a:srgbClr val="00B050"/>
                </a:solidFill>
              </a:rPr>
              <a:t>in the </a:t>
            </a:r>
            <a:r>
              <a:rPr lang="en-US" sz="1000" dirty="0">
                <a:solidFill>
                  <a:srgbClr val="00B050"/>
                </a:solidFill>
              </a:rPr>
              <a:t>Dimension </a:t>
            </a:r>
            <a:r>
              <a:rPr lang="en-US" sz="1000" dirty="0" smtClean="0">
                <a:solidFill>
                  <a:srgbClr val="00B050"/>
                </a:solidFill>
              </a:rPr>
              <a:t>table – day1(</a:t>
            </a:r>
            <a:r>
              <a:rPr lang="en-US" sz="1000" b="1" dirty="0" err="1" smtClean="0">
                <a:solidFill>
                  <a:srgbClr val="00B050"/>
                </a:solidFill>
              </a:rPr>
              <a:t>a</a:t>
            </a:r>
            <a:r>
              <a:rPr lang="en-US" sz="1000" dirty="0" err="1" smtClean="0">
                <a:solidFill>
                  <a:srgbClr val="00B050"/>
                </a:solidFill>
              </a:rPr>
              <a:t>,b,c</a:t>
            </a:r>
            <a:r>
              <a:rPr lang="en-US" sz="1000" dirty="0" smtClean="0">
                <a:solidFill>
                  <a:srgbClr val="00B050"/>
                </a:solidFill>
              </a:rPr>
              <a:t>), day2(</a:t>
            </a:r>
            <a:r>
              <a:rPr lang="en-US" sz="1000" b="1" dirty="0" err="1" smtClean="0">
                <a:solidFill>
                  <a:srgbClr val="00B050"/>
                </a:solidFill>
              </a:rPr>
              <a:t>x</a:t>
            </a:r>
            <a:r>
              <a:rPr lang="en-US" sz="1000" dirty="0" err="1" smtClean="0">
                <a:solidFill>
                  <a:srgbClr val="00B050"/>
                </a:solidFill>
              </a:rPr>
              <a:t>,b,c,d</a:t>
            </a:r>
            <a:r>
              <a:rPr lang="en-US" sz="1000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sz="1000" b="1" u="sng" dirty="0">
                <a:solidFill>
                  <a:srgbClr val="00B050"/>
                </a:solidFill>
              </a:rPr>
              <a:t>SCD </a:t>
            </a:r>
            <a:r>
              <a:rPr lang="en-US" sz="1000" b="1" u="sng" dirty="0" smtClean="0">
                <a:solidFill>
                  <a:srgbClr val="00B050"/>
                </a:solidFill>
              </a:rPr>
              <a:t>Type2</a:t>
            </a:r>
            <a:r>
              <a:rPr lang="en-US" sz="1000" dirty="0" smtClean="0">
                <a:solidFill>
                  <a:srgbClr val="00B050"/>
                </a:solidFill>
              </a:rPr>
              <a:t> </a:t>
            </a:r>
            <a:r>
              <a:rPr lang="en-US" sz="1000" dirty="0">
                <a:solidFill>
                  <a:srgbClr val="00B050"/>
                </a:solidFill>
              </a:rPr>
              <a:t>– </a:t>
            </a:r>
            <a:r>
              <a:rPr lang="en-US" sz="1000" dirty="0" smtClean="0">
                <a:solidFill>
                  <a:srgbClr val="00B050"/>
                </a:solidFill>
              </a:rPr>
              <a:t>Maintain History (entire) in the </a:t>
            </a:r>
            <a:r>
              <a:rPr lang="en-US" sz="1000" dirty="0">
                <a:solidFill>
                  <a:srgbClr val="00B050"/>
                </a:solidFill>
              </a:rPr>
              <a:t>Dimension </a:t>
            </a:r>
            <a:r>
              <a:rPr lang="en-US" sz="1000" dirty="0" smtClean="0">
                <a:solidFill>
                  <a:srgbClr val="00B050"/>
                </a:solidFill>
              </a:rPr>
              <a:t>table - </a:t>
            </a:r>
            <a:r>
              <a:rPr lang="en-US" sz="1000" dirty="0">
                <a:solidFill>
                  <a:srgbClr val="00B050"/>
                </a:solidFill>
              </a:rPr>
              <a:t>day1(</a:t>
            </a:r>
            <a:r>
              <a:rPr lang="en-US" sz="1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1000" dirty="0" err="1">
                <a:solidFill>
                  <a:srgbClr val="00B050"/>
                </a:solidFill>
              </a:rPr>
              <a:t>,b,c</a:t>
            </a:r>
            <a:r>
              <a:rPr lang="en-US" sz="1000" dirty="0">
                <a:solidFill>
                  <a:srgbClr val="00B050"/>
                </a:solidFill>
              </a:rPr>
              <a:t>), </a:t>
            </a:r>
            <a:r>
              <a:rPr lang="en-US" sz="1000" dirty="0" smtClean="0">
                <a:solidFill>
                  <a:srgbClr val="00B050"/>
                </a:solidFill>
              </a:rPr>
              <a:t>day2(</a:t>
            </a:r>
            <a:r>
              <a:rPr lang="en-US" sz="1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a(INACTIVE),</a:t>
            </a:r>
            <a:r>
              <a:rPr lang="en-US" sz="1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x(ACTIVE)</a:t>
            </a:r>
            <a:r>
              <a:rPr lang="en-US" sz="1000" dirty="0" smtClean="0">
                <a:solidFill>
                  <a:srgbClr val="00B050"/>
                </a:solidFill>
              </a:rPr>
              <a:t>,</a:t>
            </a:r>
            <a:r>
              <a:rPr lang="en-US" sz="1000" dirty="0" err="1" smtClean="0">
                <a:solidFill>
                  <a:srgbClr val="00B050"/>
                </a:solidFill>
              </a:rPr>
              <a:t>b,c,d</a:t>
            </a:r>
            <a:r>
              <a:rPr lang="en-US" sz="1000" dirty="0" smtClean="0">
                <a:solidFill>
                  <a:srgbClr val="00B050"/>
                </a:solidFill>
              </a:rPr>
              <a:t>), day3(</a:t>
            </a:r>
            <a:r>
              <a:rPr lang="en-US" sz="1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a(INACTIVE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),</a:t>
            </a:r>
            <a:r>
              <a:rPr lang="en-US" sz="1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x(INACTIVE),Y(ACTIVE)</a:t>
            </a:r>
            <a:r>
              <a:rPr lang="en-US" sz="1000" dirty="0" smtClean="0">
                <a:solidFill>
                  <a:srgbClr val="00B050"/>
                </a:solidFill>
              </a:rPr>
              <a:t>,</a:t>
            </a:r>
            <a:r>
              <a:rPr lang="en-US" sz="1000" dirty="0" err="1" smtClean="0">
                <a:solidFill>
                  <a:srgbClr val="00B050"/>
                </a:solidFill>
              </a:rPr>
              <a:t>b,c,d</a:t>
            </a:r>
            <a:r>
              <a:rPr lang="en-US" sz="1000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sz="1000" u="sng" dirty="0">
                <a:solidFill>
                  <a:srgbClr val="00B050"/>
                </a:solidFill>
              </a:rPr>
              <a:t>SCD </a:t>
            </a:r>
            <a:r>
              <a:rPr lang="en-US" sz="1000" u="sng" dirty="0" smtClean="0">
                <a:solidFill>
                  <a:srgbClr val="00B050"/>
                </a:solidFill>
              </a:rPr>
              <a:t>Type3</a:t>
            </a:r>
            <a:r>
              <a:rPr lang="en-US" sz="1000" dirty="0" smtClean="0">
                <a:solidFill>
                  <a:srgbClr val="00B050"/>
                </a:solidFill>
              </a:rPr>
              <a:t> </a:t>
            </a:r>
            <a:r>
              <a:rPr lang="en-US" sz="1000" dirty="0">
                <a:solidFill>
                  <a:srgbClr val="00B050"/>
                </a:solidFill>
              </a:rPr>
              <a:t>– Maintain History </a:t>
            </a:r>
            <a:r>
              <a:rPr lang="en-US" sz="1000" dirty="0" smtClean="0">
                <a:solidFill>
                  <a:srgbClr val="00B050"/>
                </a:solidFill>
              </a:rPr>
              <a:t>(only last 2) </a:t>
            </a:r>
            <a:r>
              <a:rPr lang="en-US" sz="1000" dirty="0">
                <a:solidFill>
                  <a:srgbClr val="00B050"/>
                </a:solidFill>
              </a:rPr>
              <a:t>in the Dimension table - day1(</a:t>
            </a:r>
            <a:r>
              <a:rPr lang="en-US" sz="1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1000" dirty="0" err="1">
                <a:solidFill>
                  <a:srgbClr val="00B050"/>
                </a:solidFill>
              </a:rPr>
              <a:t>,b,c</a:t>
            </a:r>
            <a:r>
              <a:rPr lang="en-US" sz="1000" dirty="0">
                <a:solidFill>
                  <a:srgbClr val="00B050"/>
                </a:solidFill>
              </a:rPr>
              <a:t>), day2(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a(INACTIVE),</a:t>
            </a:r>
            <a:r>
              <a:rPr lang="en-US" sz="1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x(ACTIVE)</a:t>
            </a:r>
            <a:r>
              <a:rPr lang="en-US" sz="1000" dirty="0">
                <a:solidFill>
                  <a:srgbClr val="00B050"/>
                </a:solidFill>
              </a:rPr>
              <a:t>,</a:t>
            </a:r>
            <a:r>
              <a:rPr lang="en-US" sz="1000" dirty="0" err="1">
                <a:solidFill>
                  <a:srgbClr val="00B050"/>
                </a:solidFill>
              </a:rPr>
              <a:t>b,c,d,e</a:t>
            </a:r>
            <a:r>
              <a:rPr lang="en-US" sz="1000" dirty="0">
                <a:solidFill>
                  <a:srgbClr val="00B050"/>
                </a:solidFill>
              </a:rPr>
              <a:t>), </a:t>
            </a:r>
            <a:r>
              <a:rPr lang="en-US" sz="1000" dirty="0" smtClean="0">
                <a:solidFill>
                  <a:srgbClr val="00B050"/>
                </a:solidFill>
              </a:rPr>
              <a:t>day3(</a:t>
            </a:r>
            <a:r>
              <a:rPr lang="en-US" sz="1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x(INACTIVE</a:t>
            </a:r>
            <a:r>
              <a:rPr lang="en-US" sz="1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),xx(ACTIVE)</a:t>
            </a:r>
            <a:r>
              <a:rPr lang="en-US" sz="1000" dirty="0">
                <a:solidFill>
                  <a:srgbClr val="00B050"/>
                </a:solidFill>
              </a:rPr>
              <a:t>,</a:t>
            </a:r>
            <a:r>
              <a:rPr lang="en-US" sz="1000" dirty="0" err="1">
                <a:solidFill>
                  <a:srgbClr val="00B050"/>
                </a:solidFill>
              </a:rPr>
              <a:t>b,c,d,e</a:t>
            </a:r>
            <a:r>
              <a:rPr lang="en-US" sz="1000" dirty="0">
                <a:solidFill>
                  <a:srgbClr val="00B050"/>
                </a:solidFill>
              </a:rPr>
              <a:t>)</a:t>
            </a:r>
            <a:endParaRPr lang="en-US" sz="1000" dirty="0" smtClean="0">
              <a:solidFill>
                <a:srgbClr val="00B050"/>
              </a:solidFill>
            </a:endParaRPr>
          </a:p>
          <a:p>
            <a:pPr marL="228600" indent="-228600">
              <a:buAutoNum type="arabicPeriod"/>
            </a:pPr>
            <a:r>
              <a:rPr lang="en-US" sz="1000" strike="sngStrike" dirty="0" smtClean="0">
                <a:solidFill>
                  <a:srgbClr val="00B050"/>
                </a:solidFill>
              </a:rPr>
              <a:t>Types of Dimension &amp; Facts?</a:t>
            </a:r>
            <a:endParaRPr lang="en-US" sz="1000" strike="sngStrike" dirty="0" smtClean="0">
              <a:solidFill>
                <a:srgbClr val="00B050"/>
              </a:solidFill>
            </a:endParaRPr>
          </a:p>
          <a:p>
            <a:endParaRPr lang="en-US" sz="1000" b="1" dirty="0" smtClean="0"/>
          </a:p>
          <a:p>
            <a:r>
              <a:rPr lang="en-US" sz="1000" b="1" u="sng" dirty="0" err="1" smtClean="0"/>
              <a:t>Fact_transactions</a:t>
            </a:r>
            <a:r>
              <a:rPr lang="en-US" sz="1000" b="1" u="sng" dirty="0" smtClean="0"/>
              <a:t>:</a:t>
            </a:r>
          </a:p>
          <a:p>
            <a:r>
              <a:rPr lang="en-US" sz="1000" b="1" dirty="0" err="1" smtClean="0">
                <a:solidFill>
                  <a:srgbClr val="00B050"/>
                </a:solidFill>
              </a:rPr>
              <a:t>Transid</a:t>
            </a:r>
            <a:r>
              <a:rPr lang="en-US" sz="1000" b="1" dirty="0" smtClean="0"/>
              <a:t>  </a:t>
            </a:r>
            <a:r>
              <a:rPr lang="en-US" sz="1000" b="1" dirty="0" err="1" smtClean="0">
                <a:solidFill>
                  <a:srgbClr val="FF0000"/>
                </a:solidFill>
              </a:rPr>
              <a:t>Amt</a:t>
            </a:r>
            <a:r>
              <a:rPr lang="en-US" sz="1000" b="1" dirty="0" smtClean="0">
                <a:solidFill>
                  <a:srgbClr val="FF0000"/>
                </a:solidFill>
              </a:rPr>
              <a:t> quantity time </a:t>
            </a:r>
            <a:r>
              <a:rPr lang="en-US" sz="1000" b="1" dirty="0" err="1" smtClean="0"/>
              <a:t>customerid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productid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storeid</a:t>
            </a:r>
            <a:r>
              <a:rPr lang="en-US" sz="1000" b="1" dirty="0" smtClean="0"/>
              <a:t> </a:t>
            </a:r>
            <a:r>
              <a:rPr lang="en-US" sz="1000" b="1" dirty="0" err="1" smtClean="0">
                <a:solidFill>
                  <a:srgbClr val="FF0000"/>
                </a:solidFill>
              </a:rPr>
              <a:t>txn_date</a:t>
            </a:r>
            <a:endParaRPr lang="en-US" sz="1000" b="1" dirty="0" smtClean="0">
              <a:solidFill>
                <a:srgbClr val="FF0000"/>
              </a:solidFill>
            </a:endParaRPr>
          </a:p>
          <a:p>
            <a:r>
              <a:rPr lang="en-US" sz="1000" b="1" dirty="0" smtClean="0"/>
              <a:t>    1         100   2            9.00  10	</a:t>
            </a:r>
            <a:r>
              <a:rPr lang="en-US" sz="1000" b="1" dirty="0" smtClean="0"/>
              <a:t>	A        </a:t>
            </a:r>
            <a:r>
              <a:rPr lang="en-US" sz="1000" b="1" dirty="0" smtClean="0"/>
              <a:t>s1          2025-10-05</a:t>
            </a:r>
          </a:p>
          <a:p>
            <a:r>
              <a:rPr lang="en-US" sz="1000" b="1" dirty="0" smtClean="0"/>
              <a:t>    2         50     1            </a:t>
            </a:r>
            <a:r>
              <a:rPr lang="en-US" sz="1000" b="1" dirty="0"/>
              <a:t>9.00  </a:t>
            </a:r>
            <a:r>
              <a:rPr lang="en-US" sz="1000" b="1" dirty="0" smtClean="0"/>
              <a:t>11</a:t>
            </a:r>
            <a:r>
              <a:rPr lang="en-US" sz="1000" b="1" dirty="0"/>
              <a:t>	</a:t>
            </a:r>
            <a:r>
              <a:rPr lang="en-US" sz="1000" b="1" dirty="0" smtClean="0"/>
              <a:t>	B        </a:t>
            </a:r>
            <a:r>
              <a:rPr lang="en-US" sz="1000" b="1" dirty="0" smtClean="0"/>
              <a:t>s2          2025-10-05</a:t>
            </a:r>
            <a:endParaRPr lang="en-US" sz="1000" b="1" dirty="0"/>
          </a:p>
          <a:p>
            <a:endParaRPr lang="en-US" sz="1000" b="1" dirty="0" smtClean="0"/>
          </a:p>
          <a:p>
            <a:r>
              <a:rPr lang="en-US" sz="1000" dirty="0" smtClean="0">
                <a:solidFill>
                  <a:srgbClr val="00B050"/>
                </a:solidFill>
              </a:rPr>
              <a:t>7. What are the Dimensions here?</a:t>
            </a:r>
          </a:p>
          <a:p>
            <a:r>
              <a:rPr lang="en-US" sz="1000" b="1" u="sng" dirty="0" err="1" smtClean="0"/>
              <a:t>Customer_Dimension</a:t>
            </a:r>
            <a:r>
              <a:rPr lang="en-US" sz="1000" b="1" u="sng" dirty="0" smtClean="0"/>
              <a:t>:</a:t>
            </a:r>
            <a:endParaRPr lang="en-US" sz="1000" b="1" u="sng" dirty="0"/>
          </a:p>
          <a:p>
            <a:r>
              <a:rPr lang="en-US" sz="1000" dirty="0" err="1" smtClean="0"/>
              <a:t>Custid</a:t>
            </a:r>
            <a:r>
              <a:rPr lang="en-US" sz="1000" dirty="0" smtClean="0"/>
              <a:t> name age profession</a:t>
            </a:r>
          </a:p>
          <a:p>
            <a:r>
              <a:rPr lang="en-US" sz="1000" dirty="0" smtClean="0"/>
              <a:t>10        Irfan   43   IT</a:t>
            </a:r>
          </a:p>
          <a:p>
            <a:r>
              <a:rPr lang="en-US" sz="1000" dirty="0" smtClean="0"/>
              <a:t>11        </a:t>
            </a:r>
            <a:r>
              <a:rPr lang="en-US" sz="1000" dirty="0" err="1" smtClean="0"/>
              <a:t>Arun</a:t>
            </a:r>
            <a:r>
              <a:rPr lang="en-US" sz="1000" dirty="0" smtClean="0"/>
              <a:t>   53   </a:t>
            </a:r>
            <a:r>
              <a:rPr lang="en-US" sz="1000" dirty="0" err="1" smtClean="0"/>
              <a:t>Govt</a:t>
            </a:r>
            <a:endParaRPr lang="en-US" sz="1000" dirty="0" smtClean="0"/>
          </a:p>
          <a:p>
            <a:endParaRPr lang="en-US" sz="1000" dirty="0" smtClean="0"/>
          </a:p>
          <a:p>
            <a:r>
              <a:rPr lang="en-US" sz="1000" b="1" u="sng" dirty="0" err="1" smtClean="0"/>
              <a:t>Store_dimension</a:t>
            </a:r>
            <a:r>
              <a:rPr lang="en-US" sz="1000" b="1" u="sng" dirty="0" smtClean="0"/>
              <a:t>:</a:t>
            </a:r>
          </a:p>
          <a:p>
            <a:r>
              <a:rPr lang="en-US" sz="1000" dirty="0" err="1" smtClean="0"/>
              <a:t>Store_id</a:t>
            </a:r>
            <a:r>
              <a:rPr lang="en-US" sz="1000" dirty="0" smtClean="0"/>
              <a:t> </a:t>
            </a:r>
            <a:r>
              <a:rPr lang="en-US" sz="1000" dirty="0" err="1" smtClean="0"/>
              <a:t>storename</a:t>
            </a:r>
            <a:r>
              <a:rPr lang="en-US" sz="1000" dirty="0" smtClean="0"/>
              <a:t> </a:t>
            </a:r>
            <a:r>
              <a:rPr lang="en-US" sz="1000" dirty="0" smtClean="0"/>
              <a:t>location      manager</a:t>
            </a:r>
            <a:endParaRPr lang="en-US" sz="1000" dirty="0" smtClean="0"/>
          </a:p>
          <a:p>
            <a:r>
              <a:rPr lang="en-US" sz="1000" dirty="0" smtClean="0"/>
              <a:t>S1           ABC store  </a:t>
            </a:r>
            <a:r>
              <a:rPr lang="en-US" sz="1000" dirty="0" smtClean="0"/>
              <a:t>Velachery Girish</a:t>
            </a:r>
            <a:endParaRPr lang="en-US" sz="1000" dirty="0" smtClean="0"/>
          </a:p>
          <a:p>
            <a:r>
              <a:rPr lang="en-US" sz="1000" dirty="0" smtClean="0"/>
              <a:t>S2           </a:t>
            </a:r>
            <a:r>
              <a:rPr lang="en-US" sz="1000" dirty="0"/>
              <a:t>ABC store  </a:t>
            </a:r>
            <a:r>
              <a:rPr lang="en-US" sz="1000" dirty="0" err="1" smtClean="0"/>
              <a:t>Guindy</a:t>
            </a:r>
            <a:r>
              <a:rPr lang="en-US" sz="1000" dirty="0" smtClean="0"/>
              <a:t>      </a:t>
            </a:r>
            <a:r>
              <a:rPr lang="en-US" sz="1000" dirty="0" err="1" smtClean="0"/>
              <a:t>Vaanmathy</a:t>
            </a:r>
            <a:endParaRPr lang="en-US" sz="1000" dirty="0"/>
          </a:p>
          <a:p>
            <a:endParaRPr lang="en-US" sz="1000" dirty="0"/>
          </a:p>
          <a:p>
            <a:r>
              <a:rPr lang="en-US" sz="1000" b="1" u="sng" dirty="0" err="1" smtClean="0"/>
              <a:t>Product_dimension</a:t>
            </a:r>
            <a:r>
              <a:rPr lang="en-US" sz="1000" b="1" u="sng" dirty="0" smtClean="0"/>
              <a:t>:</a:t>
            </a:r>
          </a:p>
          <a:p>
            <a:r>
              <a:rPr lang="en-US" sz="1000" dirty="0" err="1" smtClean="0"/>
              <a:t>Product_id</a:t>
            </a:r>
            <a:r>
              <a:rPr lang="en-US" sz="1000" dirty="0" smtClean="0"/>
              <a:t> </a:t>
            </a:r>
            <a:r>
              <a:rPr lang="en-US" sz="1000" dirty="0" err="1" smtClean="0"/>
              <a:t>productname</a:t>
            </a:r>
            <a:endParaRPr lang="en-US" sz="1000" dirty="0"/>
          </a:p>
          <a:p>
            <a:r>
              <a:rPr lang="en-US" sz="1000" dirty="0" smtClean="0"/>
              <a:t>A                sugar</a:t>
            </a:r>
          </a:p>
          <a:p>
            <a:r>
              <a:rPr lang="en-US" sz="1000" dirty="0" smtClean="0"/>
              <a:t>B                </a:t>
            </a:r>
            <a:r>
              <a:rPr lang="en-US" sz="1000" dirty="0" err="1" smtClean="0"/>
              <a:t>sugarfree</a:t>
            </a:r>
            <a:r>
              <a:rPr lang="en-US" sz="1000" dirty="0" smtClean="0"/>
              <a:t>                              Date/</a:t>
            </a:r>
            <a:r>
              <a:rPr lang="en-US" sz="1000" dirty="0" err="1" smtClean="0"/>
              <a:t>Calander</a:t>
            </a:r>
            <a:r>
              <a:rPr lang="en-US" sz="1000" dirty="0" smtClean="0"/>
              <a:t> Dimension (</a:t>
            </a:r>
            <a:r>
              <a:rPr lang="en-US" sz="1000" b="1" dirty="0" smtClean="0"/>
              <a:t>Static Data</a:t>
            </a:r>
            <a:r>
              <a:rPr lang="en-US" sz="1000" dirty="0" smtClean="0"/>
              <a:t>) -&gt; </a:t>
            </a:r>
            <a:r>
              <a:rPr lang="en-US" sz="1000" b="1" dirty="0" smtClean="0"/>
              <a:t>SCD Type0</a:t>
            </a:r>
            <a:r>
              <a:rPr lang="en-US" sz="1000" dirty="0" smtClean="0"/>
              <a:t> we use to load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966458" y="4262965"/>
            <a:ext cx="5472608" cy="22621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100" b="1" dirty="0" smtClean="0"/>
              <a:t>Verifying whether Data model we created is perfect? </a:t>
            </a:r>
            <a:r>
              <a:rPr lang="en-IN" sz="1100" b="1" dirty="0" smtClean="0">
                <a:solidFill>
                  <a:srgbClr val="00B050"/>
                </a:solidFill>
              </a:rPr>
              <a:t>By reproducing data in any way we needed..</a:t>
            </a:r>
          </a:p>
          <a:p>
            <a:r>
              <a:rPr lang="en-IN" sz="1100" dirty="0" smtClean="0"/>
              <a:t>Joining fact + customer dim?</a:t>
            </a:r>
          </a:p>
          <a:p>
            <a:r>
              <a:rPr lang="en-IN" sz="1100" b="1" dirty="0" err="1" smtClean="0"/>
              <a:t>Txid</a:t>
            </a:r>
            <a:r>
              <a:rPr lang="en-IN" sz="1100" b="1" dirty="0" smtClean="0"/>
              <a:t> </a:t>
            </a:r>
            <a:r>
              <a:rPr lang="en-IN" sz="1100" b="1" dirty="0" err="1" smtClean="0"/>
              <a:t>amt</a:t>
            </a:r>
            <a:r>
              <a:rPr lang="en-IN" sz="1100" b="1" dirty="0" smtClean="0"/>
              <a:t> quantity time </a:t>
            </a:r>
            <a:r>
              <a:rPr lang="en-IN" sz="1100" dirty="0" err="1" smtClean="0">
                <a:solidFill>
                  <a:srgbClr val="C00000"/>
                </a:solidFill>
              </a:rPr>
              <a:t>cid</a:t>
            </a:r>
            <a:r>
              <a:rPr lang="en-IN" sz="1100" dirty="0" smtClean="0">
                <a:solidFill>
                  <a:srgbClr val="C00000"/>
                </a:solidFill>
              </a:rPr>
              <a:t> name age profession</a:t>
            </a:r>
          </a:p>
          <a:p>
            <a:r>
              <a:rPr lang="en-US" sz="1100" b="1" dirty="0"/>
              <a:t> 1     </a:t>
            </a:r>
            <a:r>
              <a:rPr lang="en-US" sz="1100" b="1" dirty="0" smtClean="0"/>
              <a:t>100   </a:t>
            </a:r>
            <a:r>
              <a:rPr lang="en-US" sz="1100" b="1" dirty="0"/>
              <a:t>2       </a:t>
            </a:r>
            <a:r>
              <a:rPr lang="en-US" sz="1100" b="1" dirty="0" smtClean="0"/>
              <a:t>  9.00    </a:t>
            </a:r>
            <a:r>
              <a:rPr lang="en-US" sz="1100" dirty="0" smtClean="0">
                <a:solidFill>
                  <a:srgbClr val="C00000"/>
                </a:solidFill>
              </a:rPr>
              <a:t>10   </a:t>
            </a:r>
            <a:r>
              <a:rPr lang="en-US" sz="1100" dirty="0">
                <a:solidFill>
                  <a:srgbClr val="C00000"/>
                </a:solidFill>
              </a:rPr>
              <a:t>Irfan   43   IT</a:t>
            </a:r>
          </a:p>
          <a:p>
            <a:endParaRPr lang="en-IN" sz="1100" dirty="0" smtClean="0"/>
          </a:p>
          <a:p>
            <a:r>
              <a:rPr lang="en-IN" sz="1100" dirty="0"/>
              <a:t>Joining fact + </a:t>
            </a:r>
            <a:r>
              <a:rPr lang="en-IN" sz="1100" dirty="0" smtClean="0"/>
              <a:t>store dim</a:t>
            </a:r>
            <a:r>
              <a:rPr lang="en-IN" sz="1100" dirty="0"/>
              <a:t>?</a:t>
            </a:r>
          </a:p>
          <a:p>
            <a:r>
              <a:rPr lang="en-IN" sz="1100" b="1" dirty="0" err="1"/>
              <a:t>Txid</a:t>
            </a:r>
            <a:r>
              <a:rPr lang="en-IN" sz="1100" b="1" dirty="0"/>
              <a:t> </a:t>
            </a:r>
            <a:r>
              <a:rPr lang="en-IN" sz="1100" b="1" dirty="0" err="1"/>
              <a:t>amt</a:t>
            </a:r>
            <a:r>
              <a:rPr lang="en-IN" sz="1100" b="1" dirty="0"/>
              <a:t> quantity time </a:t>
            </a:r>
            <a:r>
              <a:rPr lang="en-IN" sz="1100" dirty="0" err="1" smtClean="0">
                <a:solidFill>
                  <a:srgbClr val="C00000"/>
                </a:solidFill>
              </a:rPr>
              <a:t>sid</a:t>
            </a:r>
            <a:r>
              <a:rPr lang="en-IN" sz="1100" dirty="0" smtClean="0">
                <a:solidFill>
                  <a:srgbClr val="C00000"/>
                </a:solidFill>
              </a:rPr>
              <a:t> </a:t>
            </a:r>
            <a:r>
              <a:rPr lang="en-IN" sz="1100" dirty="0" err="1" smtClean="0">
                <a:solidFill>
                  <a:srgbClr val="C00000"/>
                </a:solidFill>
              </a:rPr>
              <a:t>sname</a:t>
            </a:r>
            <a:r>
              <a:rPr lang="en-IN" sz="1100" dirty="0" smtClean="0">
                <a:solidFill>
                  <a:srgbClr val="C00000"/>
                </a:solidFill>
              </a:rPr>
              <a:t> location</a:t>
            </a:r>
            <a:endParaRPr lang="en-IN" sz="1100" dirty="0">
              <a:solidFill>
                <a:srgbClr val="C00000"/>
              </a:solidFill>
            </a:endParaRPr>
          </a:p>
          <a:p>
            <a:r>
              <a:rPr lang="en-US" sz="1100" b="1" dirty="0"/>
              <a:t> 1     100   2         9.00    </a:t>
            </a:r>
            <a:r>
              <a:rPr lang="en-US" sz="1100" dirty="0" smtClean="0">
                <a:solidFill>
                  <a:srgbClr val="C00000"/>
                </a:solidFill>
              </a:rPr>
              <a:t>s1   ABC	 </a:t>
            </a:r>
            <a:r>
              <a:rPr lang="en-US" sz="1100" dirty="0" err="1" smtClean="0">
                <a:solidFill>
                  <a:srgbClr val="C00000"/>
                </a:solidFill>
              </a:rPr>
              <a:t>velachery</a:t>
            </a:r>
            <a:endParaRPr lang="en-US" sz="1100" dirty="0" smtClean="0">
              <a:solidFill>
                <a:srgbClr val="C00000"/>
              </a:solidFill>
            </a:endParaRPr>
          </a:p>
          <a:p>
            <a:endParaRPr lang="en-IN" sz="1100" dirty="0" smtClean="0"/>
          </a:p>
          <a:p>
            <a:r>
              <a:rPr lang="en-IN" sz="1100" dirty="0"/>
              <a:t>Joining fact </a:t>
            </a:r>
            <a:r>
              <a:rPr lang="en-IN" sz="1100" dirty="0" smtClean="0"/>
              <a:t>+ customer + </a:t>
            </a:r>
            <a:r>
              <a:rPr lang="en-IN" sz="1100" dirty="0"/>
              <a:t>store dim?</a:t>
            </a:r>
          </a:p>
          <a:p>
            <a:r>
              <a:rPr lang="en-IN" sz="1000" b="1" dirty="0" err="1"/>
              <a:t>Txid</a:t>
            </a:r>
            <a:r>
              <a:rPr lang="en-IN" sz="1000" b="1" dirty="0"/>
              <a:t> </a:t>
            </a:r>
            <a:r>
              <a:rPr lang="en-IN" sz="1000" b="1" dirty="0" err="1"/>
              <a:t>amt</a:t>
            </a:r>
            <a:r>
              <a:rPr lang="en-IN" sz="1000" b="1" dirty="0"/>
              <a:t> quantity time </a:t>
            </a:r>
            <a:r>
              <a:rPr lang="en-IN" sz="1000" dirty="0" err="1">
                <a:solidFill>
                  <a:srgbClr val="C00000"/>
                </a:solidFill>
              </a:rPr>
              <a:t>cid</a:t>
            </a:r>
            <a:r>
              <a:rPr lang="en-IN" sz="1000" dirty="0">
                <a:solidFill>
                  <a:srgbClr val="C00000"/>
                </a:solidFill>
              </a:rPr>
              <a:t> name age </a:t>
            </a:r>
            <a:r>
              <a:rPr lang="en-IN" sz="1000" dirty="0" smtClean="0">
                <a:solidFill>
                  <a:srgbClr val="C00000"/>
                </a:solidFill>
              </a:rPr>
              <a:t>profession </a:t>
            </a:r>
            <a:r>
              <a:rPr lang="en-IN" sz="1000" dirty="0" err="1" smtClean="0">
                <a:solidFill>
                  <a:srgbClr val="C00000"/>
                </a:solidFill>
              </a:rPr>
              <a:t>sid</a:t>
            </a:r>
            <a:r>
              <a:rPr lang="en-IN" sz="1000" dirty="0" smtClean="0">
                <a:solidFill>
                  <a:srgbClr val="C00000"/>
                </a:solidFill>
              </a:rPr>
              <a:t> </a:t>
            </a:r>
            <a:r>
              <a:rPr lang="en-IN" sz="1000" dirty="0" err="1">
                <a:solidFill>
                  <a:srgbClr val="C00000"/>
                </a:solidFill>
              </a:rPr>
              <a:t>sname</a:t>
            </a:r>
            <a:r>
              <a:rPr lang="en-IN" sz="1000" dirty="0">
                <a:solidFill>
                  <a:srgbClr val="C00000"/>
                </a:solidFill>
              </a:rPr>
              <a:t> location</a:t>
            </a:r>
          </a:p>
          <a:p>
            <a:r>
              <a:rPr lang="en-US" sz="1000" b="1" dirty="0"/>
              <a:t> 1     100  </a:t>
            </a:r>
            <a:r>
              <a:rPr lang="en-US" sz="1000" b="1" dirty="0" smtClean="0"/>
              <a:t>    </a:t>
            </a:r>
            <a:r>
              <a:rPr lang="en-US" sz="1000" b="1" dirty="0"/>
              <a:t>2         9.00 </a:t>
            </a:r>
            <a:r>
              <a:rPr lang="en-US" sz="1000" dirty="0">
                <a:solidFill>
                  <a:srgbClr val="C00000"/>
                </a:solidFill>
              </a:rPr>
              <a:t>10   Irfan   43   IT </a:t>
            </a:r>
            <a:r>
              <a:rPr lang="en-US" sz="1000" dirty="0" smtClean="0">
                <a:solidFill>
                  <a:srgbClr val="C00000"/>
                </a:solidFill>
              </a:rPr>
              <a:t>              s1   ABC  </a:t>
            </a:r>
            <a:r>
              <a:rPr lang="en-US" sz="1000" dirty="0" err="1" smtClean="0">
                <a:solidFill>
                  <a:srgbClr val="C00000"/>
                </a:solidFill>
              </a:rPr>
              <a:t>velachery</a:t>
            </a:r>
            <a:endParaRPr lang="en-IN" sz="1100" dirty="0"/>
          </a:p>
        </p:txBody>
      </p:sp>
      <p:sp>
        <p:nvSpPr>
          <p:cNvPr id="6" name="Rectangle 5"/>
          <p:cNvSpPr/>
          <p:nvPr/>
        </p:nvSpPr>
        <p:spPr>
          <a:xfrm>
            <a:off x="210643" y="548680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IN" b="1" dirty="0"/>
              <a:t>Facts</a:t>
            </a:r>
            <a:r>
              <a:rPr lang="en-IN" dirty="0"/>
              <a:t> – actual happenings/</a:t>
            </a:r>
            <a:r>
              <a:rPr lang="en-IN" b="1" dirty="0"/>
              <a:t>quantitative</a:t>
            </a:r>
            <a:r>
              <a:rPr lang="en-IN" dirty="0"/>
              <a:t>/transactions/events</a:t>
            </a:r>
          </a:p>
          <a:p>
            <a:pPr marL="342900" indent="-342900">
              <a:buAutoNum type="arabicPeriod"/>
            </a:pPr>
            <a:r>
              <a:rPr lang="en-IN" b="1" dirty="0"/>
              <a:t>Dimensions</a:t>
            </a:r>
            <a:r>
              <a:rPr lang="en-IN" dirty="0"/>
              <a:t> – Way of describing/viewing the facts/ </a:t>
            </a:r>
            <a:r>
              <a:rPr lang="en-IN" b="1" dirty="0"/>
              <a:t>Qualify</a:t>
            </a:r>
            <a:r>
              <a:rPr lang="en-IN" dirty="0"/>
              <a:t> facts in different dims.</a:t>
            </a:r>
          </a:p>
        </p:txBody>
      </p:sp>
      <p:sp>
        <p:nvSpPr>
          <p:cNvPr id="7" name="Rectangle 6"/>
          <p:cNvSpPr/>
          <p:nvPr/>
        </p:nvSpPr>
        <p:spPr>
          <a:xfrm>
            <a:off x="191344" y="44624"/>
            <a:ext cx="3634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What is </a:t>
            </a:r>
            <a:r>
              <a:rPr lang="en-US" b="1" u="sng" dirty="0" smtClean="0"/>
              <a:t>Fact </a:t>
            </a:r>
            <a:r>
              <a:rPr lang="en-US" b="1" u="sng" dirty="0"/>
              <a:t>&amp; </a:t>
            </a:r>
            <a:r>
              <a:rPr lang="en-US" b="1" u="sng" dirty="0" err="1" smtClean="0"/>
              <a:t>Dimesions</a:t>
            </a:r>
            <a:r>
              <a:rPr lang="en-US" b="1" u="sng" dirty="0" smtClean="0"/>
              <a:t> fundamentally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635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/>
        </p:nvSpPr>
        <p:spPr>
          <a:xfrm>
            <a:off x="243841" y="526256"/>
            <a:ext cx="717296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EDW Layer</a:t>
            </a:r>
            <a:endParaRPr sz="1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</a:t>
            </a: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repository -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source of truth. </a:t>
            </a:r>
            <a:endParaRPr lang="en-US" sz="16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Stores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Dimensions (SCD1/SCD2) &amp; Facts.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Applies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rules &amp; derived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US" sz="16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the below </a:t>
            </a:r>
            <a:r>
              <a:rPr lang="en-US" sz="1600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sz="16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file using a text editor, copy and run into the </a:t>
            </a:r>
            <a:r>
              <a:rPr lang="en-US" sz="1600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sz="16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db</a:t>
            </a:r>
            <a:r>
              <a:rPr lang="en-US" sz="1600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1" name="Google Shape;131;p8"/>
          <p:cNvGraphicFramePr/>
          <p:nvPr>
            <p:extLst>
              <p:ext uri="{D42A27DB-BD31-4B8C-83A1-F6EECF244321}">
                <p14:modId xmlns:p14="http://schemas.microsoft.com/office/powerpoint/2010/main" val="3185083857"/>
              </p:ext>
            </p:extLst>
          </p:nvPr>
        </p:nvGraphicFramePr>
        <p:xfrm>
          <a:off x="781575" y="1999883"/>
          <a:ext cx="13223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Packager Shell Object" showAsIcon="1" r:id="rId4" imgW="1322280" imgH="439560" progId="Package">
                  <p:embed/>
                </p:oleObj>
              </mc:Choice>
              <mc:Fallback>
                <p:oleObj name="Packager Shell Object" showAsIcon="1" r:id="rId4" imgW="1322280" imgH="43956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781575" y="1999883"/>
                        <a:ext cx="132238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Google Shape;133;p8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EDW </a:t>
            </a:r>
            <a:r>
              <a:rPr 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Layer Load</a:t>
            </a:r>
            <a:endParaRPr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51045" y="3648722"/>
            <a:ext cx="1417363" cy="14638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8031516" y="5123001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err="1" smtClean="0"/>
              <a:t>Datawarehouse</a:t>
            </a:r>
            <a:r>
              <a:rPr lang="en-IN" sz="1200" b="1" dirty="0" smtClean="0"/>
              <a:t> (</a:t>
            </a:r>
            <a:r>
              <a:rPr lang="en-IN" sz="1200" b="1" dirty="0" err="1" smtClean="0"/>
              <a:t>edwdb</a:t>
            </a:r>
            <a:r>
              <a:rPr lang="en-IN" sz="1200" b="1" dirty="0" smtClean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97712" y="5559623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dirty="0" smtClean="0"/>
              <a:t>Transformed</a:t>
            </a:r>
            <a:endParaRPr lang="en-IN" dirty="0"/>
          </a:p>
          <a:p>
            <a:r>
              <a:rPr lang="en-IN" b="0" i="0" dirty="0"/>
              <a:t>Tables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99413" y="4469050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000" b="1" dirty="0" smtClean="0"/>
              <a:t>Transformation</a:t>
            </a:r>
          </a:p>
          <a:p>
            <a:pPr algn="ctr"/>
            <a:r>
              <a:rPr lang="en-IN" sz="1000" b="1" dirty="0" smtClean="0"/>
              <a:t>Business Logic</a:t>
            </a:r>
            <a:endParaRPr lang="en-IN" sz="1000" b="1" dirty="0"/>
          </a:p>
        </p:txBody>
      </p:sp>
      <p:sp>
        <p:nvSpPr>
          <p:cNvPr id="12" name="Can 11"/>
          <p:cNvSpPr/>
          <p:nvPr/>
        </p:nvSpPr>
        <p:spPr>
          <a:xfrm>
            <a:off x="8683833" y="3645024"/>
            <a:ext cx="796543" cy="55477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 err="1" smtClean="0">
                <a:solidFill>
                  <a:schemeClr val="tx1"/>
                </a:solidFill>
              </a:rPr>
              <a:t>Fact_loans</a:t>
            </a:r>
            <a:r>
              <a:rPr lang="en-IN" sz="1050" b="1" dirty="0" smtClean="0"/>
              <a:t> Tables</a:t>
            </a:r>
            <a:endParaRPr lang="en-IN" sz="1050" b="1" dirty="0"/>
          </a:p>
        </p:txBody>
      </p:sp>
      <p:sp>
        <p:nvSpPr>
          <p:cNvPr id="13" name="Can 12"/>
          <p:cNvSpPr/>
          <p:nvPr/>
        </p:nvSpPr>
        <p:spPr>
          <a:xfrm>
            <a:off x="8472264" y="4422234"/>
            <a:ext cx="1136484" cy="54261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Dimension</a:t>
            </a:r>
            <a:r>
              <a:rPr lang="en-IN" sz="1600" b="1" dirty="0" smtClean="0"/>
              <a:t> </a:t>
            </a:r>
            <a:r>
              <a:rPr lang="en-IN" sz="1050" b="1" dirty="0" smtClean="0"/>
              <a:t>Tables</a:t>
            </a:r>
            <a:endParaRPr lang="en-IN" sz="105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245453" y="3971078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51229" y="4842920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cxnSp>
        <p:nvCxnSpPr>
          <p:cNvPr id="17" name="Straight Arrow Connector 16"/>
          <p:cNvCxnSpPr>
            <a:endCxn id="19" idx="1"/>
          </p:cNvCxnSpPr>
          <p:nvPr/>
        </p:nvCxnSpPr>
        <p:spPr>
          <a:xfrm flipV="1">
            <a:off x="1167704" y="4385266"/>
            <a:ext cx="1441374" cy="1196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37256" y="3417890"/>
            <a:ext cx="1029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Staging </a:t>
            </a:r>
          </a:p>
          <a:p>
            <a:pPr algn="ctr"/>
            <a:r>
              <a:rPr lang="en-IN" sz="1200" dirty="0" smtClean="0"/>
              <a:t>Layer (DSA)</a:t>
            </a:r>
            <a:endParaRPr lang="en-IN" sz="1200" dirty="0"/>
          </a:p>
        </p:txBody>
      </p:sp>
      <p:sp>
        <p:nvSpPr>
          <p:cNvPr id="19" name="Folded Corner 18"/>
          <p:cNvSpPr/>
          <p:nvPr/>
        </p:nvSpPr>
        <p:spPr>
          <a:xfrm>
            <a:off x="2609078" y="4156666"/>
            <a:ext cx="780790" cy="457200"/>
          </a:xfrm>
          <a:prstGeom prst="foldedCorner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SERVER</a:t>
            </a:r>
          </a:p>
          <a:p>
            <a:pPr algn="ctr"/>
            <a:r>
              <a:rPr lang="en-IN" sz="1050" b="1" dirty="0" smtClean="0"/>
              <a:t>Files</a:t>
            </a:r>
            <a:endParaRPr lang="en-IN" sz="105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320916" y="2445730"/>
            <a:ext cx="9871084" cy="350354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65648" y="2137953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err="1" smtClean="0"/>
              <a:t>Datawarehouse</a:t>
            </a:r>
            <a:r>
              <a:rPr lang="en-IN" b="1" dirty="0" smtClean="0"/>
              <a:t> </a:t>
            </a:r>
            <a:endParaRPr lang="en-IN" b="1" dirty="0"/>
          </a:p>
        </p:txBody>
      </p:sp>
      <p:sp>
        <p:nvSpPr>
          <p:cNvPr id="22" name="Rectangle 21"/>
          <p:cNvSpPr/>
          <p:nvPr/>
        </p:nvSpPr>
        <p:spPr>
          <a:xfrm>
            <a:off x="339847" y="3838852"/>
            <a:ext cx="1043881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224167" y="3198401"/>
            <a:ext cx="121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Dis-Integrated</a:t>
            </a:r>
            <a:endParaRPr lang="en-IN" sz="1200" dirty="0" smtClean="0"/>
          </a:p>
          <a:p>
            <a:pPr algn="ctr"/>
            <a:r>
              <a:rPr lang="en-IN" sz="1200" dirty="0" smtClean="0"/>
              <a:t>Source</a:t>
            </a:r>
          </a:p>
          <a:p>
            <a:pPr algn="ctr"/>
            <a:r>
              <a:rPr lang="en-IN" sz="1200" dirty="0" smtClean="0"/>
              <a:t>Systems</a:t>
            </a:r>
            <a:endParaRPr lang="en-IN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347026" y="4239348"/>
            <a:ext cx="86914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PUSH</a:t>
            </a:r>
          </a:p>
          <a:p>
            <a:pPr algn="ctr"/>
            <a:r>
              <a:rPr lang="en-IN" sz="1100" dirty="0" smtClean="0"/>
              <a:t>Ingestion</a:t>
            </a:r>
          </a:p>
          <a:p>
            <a:pPr algn="ctr"/>
            <a:r>
              <a:rPr lang="en-IN" sz="1100" dirty="0" smtClean="0"/>
              <a:t>Acquisition</a:t>
            </a:r>
          </a:p>
          <a:p>
            <a:pPr algn="ctr"/>
            <a:r>
              <a:rPr lang="en-IN" sz="1100" dirty="0" smtClean="0"/>
              <a:t>Extracts</a:t>
            </a:r>
          </a:p>
          <a:p>
            <a:pPr algn="ctr"/>
            <a:r>
              <a:rPr lang="en-IN" sz="1100" dirty="0" smtClean="0"/>
              <a:t>Inbound</a:t>
            </a:r>
          </a:p>
        </p:txBody>
      </p:sp>
      <p:sp>
        <p:nvSpPr>
          <p:cNvPr id="25" name="Folded Corner 24"/>
          <p:cNvSpPr/>
          <p:nvPr/>
        </p:nvSpPr>
        <p:spPr>
          <a:xfrm>
            <a:off x="510000" y="4102548"/>
            <a:ext cx="60960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Files</a:t>
            </a:r>
          </a:p>
          <a:p>
            <a:pPr algn="ctr"/>
            <a:r>
              <a:rPr lang="en-IN" sz="1050" b="1" dirty="0" smtClean="0"/>
              <a:t>S/SS</a:t>
            </a:r>
            <a:endParaRPr lang="en-IN" sz="1050" b="1" dirty="0"/>
          </a:p>
        </p:txBody>
      </p:sp>
      <p:sp>
        <p:nvSpPr>
          <p:cNvPr id="26" name="Can 25"/>
          <p:cNvSpPr/>
          <p:nvPr/>
        </p:nvSpPr>
        <p:spPr>
          <a:xfrm>
            <a:off x="416528" y="4702948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DBs</a:t>
            </a:r>
            <a:endParaRPr lang="en-IN" sz="1050" b="1" dirty="0"/>
          </a:p>
        </p:txBody>
      </p:sp>
      <p:sp>
        <p:nvSpPr>
          <p:cNvPr id="27" name="Rectangle 26"/>
          <p:cNvSpPr/>
          <p:nvPr/>
        </p:nvSpPr>
        <p:spPr>
          <a:xfrm>
            <a:off x="357600" y="5238362"/>
            <a:ext cx="926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 smtClean="0"/>
              <a:t>Legacy Sys</a:t>
            </a:r>
            <a:endParaRPr lang="en-IN" sz="1050" b="1" dirty="0"/>
          </a:p>
        </p:txBody>
      </p:sp>
      <p:sp>
        <p:nvSpPr>
          <p:cNvPr id="28" name="Rectangle 27"/>
          <p:cNvSpPr/>
          <p:nvPr/>
        </p:nvSpPr>
        <p:spPr>
          <a:xfrm>
            <a:off x="4137256" y="3872908"/>
            <a:ext cx="1043881" cy="91648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Can 28"/>
          <p:cNvSpPr/>
          <p:nvPr/>
        </p:nvSpPr>
        <p:spPr>
          <a:xfrm>
            <a:off x="4260924" y="4110572"/>
            <a:ext cx="796543" cy="416808"/>
          </a:xfrm>
          <a:prstGeom prst="can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STGDB</a:t>
            </a:r>
            <a:endParaRPr lang="en-IN" sz="10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765094" y="4789389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i="1" u="sng" dirty="0" smtClean="0"/>
              <a:t>Raw Data</a:t>
            </a:r>
          </a:p>
          <a:p>
            <a:pPr algn="ctr"/>
            <a:r>
              <a:rPr lang="en-IN" sz="1200" dirty="0" smtClean="0"/>
              <a:t>Truncate &amp; load Table/</a:t>
            </a:r>
          </a:p>
          <a:p>
            <a:pPr algn="ctr"/>
            <a:r>
              <a:rPr lang="en-IN" sz="1200" dirty="0" smtClean="0"/>
              <a:t>Filesystem (</a:t>
            </a:r>
            <a:r>
              <a:rPr lang="en-IN" sz="1200" dirty="0" err="1" smtClean="0"/>
              <a:t>Landingpad</a:t>
            </a:r>
            <a:r>
              <a:rPr lang="en-IN" sz="1200" dirty="0" smtClean="0"/>
              <a:t>)</a:t>
            </a:r>
            <a:endParaRPr lang="en-IN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594217" y="3489651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Landing</a:t>
            </a:r>
          </a:p>
          <a:p>
            <a:pPr algn="ctr"/>
            <a:r>
              <a:rPr lang="en-IN" sz="1200" dirty="0" smtClean="0"/>
              <a:t>Pad</a:t>
            </a:r>
            <a:endParaRPr lang="en-IN" sz="1200" dirty="0"/>
          </a:p>
        </p:txBody>
      </p:sp>
      <p:cxnSp>
        <p:nvCxnSpPr>
          <p:cNvPr id="32" name="Straight Arrow Connector 31"/>
          <p:cNvCxnSpPr>
            <a:endCxn id="28" idx="1"/>
          </p:cNvCxnSpPr>
          <p:nvPr/>
        </p:nvCxnSpPr>
        <p:spPr>
          <a:xfrm flipV="1">
            <a:off x="3622266" y="4331148"/>
            <a:ext cx="514990" cy="969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513317" y="4014870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b="1" dirty="0" smtClean="0">
                <a:solidFill>
                  <a:srgbClr val="00B050"/>
                </a:solidFill>
              </a:rPr>
              <a:t>Python</a:t>
            </a:r>
            <a:endParaRPr lang="en-IN" sz="1100" dirty="0">
              <a:solidFill>
                <a:srgbClr val="00B05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360191" y="3908925"/>
            <a:ext cx="1188879" cy="100242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6191269" y="3581010"/>
            <a:ext cx="1043881" cy="17281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5240511" y="4383364"/>
            <a:ext cx="883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 smtClean="0"/>
              <a:t>Cleansing</a:t>
            </a:r>
          </a:p>
          <a:p>
            <a:pPr algn="ctr"/>
            <a:r>
              <a:rPr lang="en-IN" sz="1100" b="1" dirty="0" smtClean="0"/>
              <a:t>Scrubbing</a:t>
            </a:r>
            <a:endParaRPr lang="en-IN" sz="11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001341" y="3119345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Operation Data</a:t>
            </a:r>
          </a:p>
          <a:p>
            <a:pPr algn="ctr"/>
            <a:r>
              <a:rPr lang="en-IN" sz="1200" b="1" dirty="0" smtClean="0"/>
              <a:t>Store (ODS)</a:t>
            </a:r>
            <a:endParaRPr lang="en-IN" sz="1200" b="1" dirty="0"/>
          </a:p>
        </p:txBody>
      </p:sp>
      <p:sp>
        <p:nvSpPr>
          <p:cNvPr id="38" name="Can 37"/>
          <p:cNvSpPr/>
          <p:nvPr/>
        </p:nvSpPr>
        <p:spPr>
          <a:xfrm>
            <a:off x="6314937" y="3951316"/>
            <a:ext cx="796543" cy="554772"/>
          </a:xfrm>
          <a:prstGeom prst="can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ODS DB</a:t>
            </a:r>
            <a:endParaRPr lang="en-IN" sz="105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927869" y="535159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u="sng" dirty="0"/>
              <a:t>Cleansed/Scrubbed</a:t>
            </a:r>
          </a:p>
          <a:p>
            <a:r>
              <a:rPr lang="en-IN" b="0" i="0" dirty="0"/>
              <a:t>Tables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63227" y="4014870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cxnSp>
        <p:nvCxnSpPr>
          <p:cNvPr id="41" name="Elbow Connector 40"/>
          <p:cNvCxnSpPr>
            <a:stCxn id="28" idx="3"/>
            <a:endCxn id="38" idx="2"/>
          </p:cNvCxnSpPr>
          <p:nvPr/>
        </p:nvCxnSpPr>
        <p:spPr>
          <a:xfrm flipV="1">
            <a:off x="5181137" y="4228702"/>
            <a:ext cx="1133800" cy="10244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514258" y="4845940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cxnSp>
        <p:nvCxnSpPr>
          <p:cNvPr id="44" name="Elbow Connector 43"/>
          <p:cNvCxnSpPr>
            <a:stCxn id="38" idx="4"/>
            <a:endCxn id="13" idx="1"/>
          </p:cNvCxnSpPr>
          <p:nvPr/>
        </p:nvCxnSpPr>
        <p:spPr>
          <a:xfrm>
            <a:off x="7111480" y="4228702"/>
            <a:ext cx="1929026" cy="193532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24116" y="-5523"/>
            <a:ext cx="6088526" cy="12772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100" b="1" dirty="0" smtClean="0"/>
              <a:t>Facts</a:t>
            </a:r>
            <a:r>
              <a:rPr lang="en-IN" sz="1100" dirty="0" smtClean="0"/>
              <a:t> – actual happenings/</a:t>
            </a:r>
            <a:r>
              <a:rPr lang="en-IN" sz="1100" b="1" dirty="0" smtClean="0"/>
              <a:t>quantitative</a:t>
            </a:r>
            <a:r>
              <a:rPr lang="en-IN" sz="1100" dirty="0" smtClean="0"/>
              <a:t>/transactions/events</a:t>
            </a:r>
          </a:p>
          <a:p>
            <a:pPr marL="342900" indent="-342900">
              <a:buAutoNum type="arabicPeriod"/>
            </a:pPr>
            <a:r>
              <a:rPr lang="en-IN" sz="1100" b="1" dirty="0" smtClean="0"/>
              <a:t>Dimensions</a:t>
            </a:r>
            <a:r>
              <a:rPr lang="en-IN" sz="1100" dirty="0" smtClean="0"/>
              <a:t> – Way of describing/viewing the facts/ </a:t>
            </a:r>
            <a:r>
              <a:rPr lang="en-IN" sz="1100" b="1" dirty="0" smtClean="0"/>
              <a:t>Qualify</a:t>
            </a:r>
            <a:r>
              <a:rPr lang="en-IN" sz="1100" dirty="0" smtClean="0"/>
              <a:t> facts in different dims.</a:t>
            </a:r>
          </a:p>
          <a:p>
            <a:pPr marL="342900" indent="-342900">
              <a:buAutoNum type="arabicPeriod"/>
            </a:pPr>
            <a:r>
              <a:rPr lang="en-IN" sz="1100" b="1" i="1" dirty="0" smtClean="0"/>
              <a:t>What are the Way we receive data from source? Full or Delta/incremental</a:t>
            </a:r>
          </a:p>
          <a:p>
            <a:pPr marL="342900" indent="-342900">
              <a:buAutoNum type="arabicPeriod"/>
            </a:pPr>
            <a:r>
              <a:rPr lang="en-IN" sz="1100" b="1" i="1" dirty="0" smtClean="0"/>
              <a:t>Way we load Dim tables ? </a:t>
            </a:r>
          </a:p>
          <a:p>
            <a:r>
              <a:rPr lang="en-IN" sz="1100" b="1" i="1" dirty="0" smtClean="0"/>
              <a:t>No history (Slowly changing Dimension  Type1 (SCD1))</a:t>
            </a:r>
          </a:p>
          <a:p>
            <a:r>
              <a:rPr lang="en-IN" sz="1100" b="1" i="1" dirty="0" smtClean="0"/>
              <a:t>Maintain History + </a:t>
            </a:r>
            <a:r>
              <a:rPr lang="en-IN" sz="1100" b="1" i="1" dirty="0" smtClean="0">
                <a:solidFill>
                  <a:srgbClr val="C00000"/>
                </a:solidFill>
              </a:rPr>
              <a:t>insert(modified + newly)</a:t>
            </a:r>
            <a:r>
              <a:rPr lang="en-IN" sz="1100" b="1" i="1" dirty="0" smtClean="0"/>
              <a:t> </a:t>
            </a:r>
            <a:r>
              <a:rPr lang="en-IN" sz="1100" b="1" i="1" dirty="0"/>
              <a:t>(Slowly changing Dimension  </a:t>
            </a:r>
            <a:r>
              <a:rPr lang="en-IN" sz="1100" b="1" i="1" dirty="0" smtClean="0"/>
              <a:t>Type2  (SCD2))</a:t>
            </a:r>
          </a:p>
          <a:p>
            <a:r>
              <a:rPr lang="en-IN" sz="1100" b="1" i="1" dirty="0" smtClean="0"/>
              <a:t>5.   Different Schema models available to relate fact &amp; dim.</a:t>
            </a:r>
            <a:endParaRPr lang="en-IN" sz="1100" b="1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1442769" y="3350177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C00000"/>
                </a:solidFill>
              </a:rPr>
              <a:t>Full/</a:t>
            </a:r>
          </a:p>
          <a:p>
            <a:r>
              <a:rPr lang="en-IN" sz="1200" dirty="0" smtClean="0">
                <a:solidFill>
                  <a:srgbClr val="C00000"/>
                </a:solidFill>
              </a:rPr>
              <a:t>Incremental</a:t>
            </a:r>
            <a:endParaRPr lang="en-IN" sz="1200" dirty="0">
              <a:solidFill>
                <a:srgbClr val="C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458090" y="1745424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8483885" y="1237591"/>
            <a:ext cx="1107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DataMart</a:t>
            </a:r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Subject Oriented</a:t>
            </a:r>
          </a:p>
          <a:p>
            <a:pPr algn="ctr"/>
            <a:r>
              <a:rPr lang="en-IN" sz="900" b="1" dirty="0" smtClean="0"/>
              <a:t>Available</a:t>
            </a:r>
            <a:endParaRPr lang="en-IN" sz="900" b="1" dirty="0"/>
          </a:p>
        </p:txBody>
      </p:sp>
      <p:sp>
        <p:nvSpPr>
          <p:cNvPr id="61" name="Rectangle 60"/>
          <p:cNvSpPr/>
          <p:nvPr/>
        </p:nvSpPr>
        <p:spPr>
          <a:xfrm>
            <a:off x="8551521" y="1854001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8549241" y="2393496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8549241" y="2920900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/>
          <p:cNvSpPr txBox="1"/>
          <p:nvPr/>
        </p:nvSpPr>
        <p:spPr>
          <a:xfrm>
            <a:off x="9677669" y="2692798"/>
            <a:ext cx="1244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b="0" i="0" dirty="0" smtClean="0"/>
              <a:t>Subject Area</a:t>
            </a:r>
          </a:p>
          <a:p>
            <a:r>
              <a:rPr lang="en-IN" b="0" i="0" dirty="0" smtClean="0"/>
              <a:t>Subset of DWH</a:t>
            </a:r>
            <a:endParaRPr lang="en-IN" b="0" i="0" dirty="0"/>
          </a:p>
        </p:txBody>
      </p:sp>
      <p:sp>
        <p:nvSpPr>
          <p:cNvPr id="65" name="Can 64"/>
          <p:cNvSpPr/>
          <p:nvPr/>
        </p:nvSpPr>
        <p:spPr>
          <a:xfrm>
            <a:off x="8669610" y="1849655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 err="1" smtClean="0"/>
              <a:t>FinMart</a:t>
            </a:r>
            <a:endParaRPr lang="en-IN" sz="900" b="1" dirty="0" smtClean="0"/>
          </a:p>
          <a:p>
            <a:pPr algn="ctr"/>
            <a:r>
              <a:rPr lang="en-IN" sz="900" b="1" dirty="0" err="1" smtClean="0"/>
              <a:t>Fin_fact</a:t>
            </a:r>
            <a:endParaRPr lang="en-IN" sz="900" b="1" dirty="0"/>
          </a:p>
        </p:txBody>
      </p:sp>
      <p:sp>
        <p:nvSpPr>
          <p:cNvPr id="66" name="Can 65"/>
          <p:cNvSpPr/>
          <p:nvPr/>
        </p:nvSpPr>
        <p:spPr>
          <a:xfrm>
            <a:off x="8669610" y="2398622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 err="1" smtClean="0"/>
              <a:t>Gov</a:t>
            </a:r>
            <a:r>
              <a:rPr lang="en-IN" sz="800" b="1" dirty="0" smtClean="0"/>
              <a:t> Mart</a:t>
            </a:r>
          </a:p>
          <a:p>
            <a:pPr algn="ctr"/>
            <a:r>
              <a:rPr lang="en-IN" sz="800" b="1" dirty="0" err="1" smtClean="0"/>
              <a:t>gov_fact</a:t>
            </a:r>
            <a:endParaRPr lang="en-IN" sz="800" b="1" dirty="0"/>
          </a:p>
        </p:txBody>
      </p:sp>
      <p:sp>
        <p:nvSpPr>
          <p:cNvPr id="67" name="Can 66"/>
          <p:cNvSpPr/>
          <p:nvPr/>
        </p:nvSpPr>
        <p:spPr>
          <a:xfrm>
            <a:off x="8670078" y="2929938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HR Mart</a:t>
            </a:r>
            <a:endParaRPr lang="en-IN" sz="105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9798754" y="4316105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dirty="0" smtClean="0"/>
              <a:t>Joins &amp;</a:t>
            </a:r>
          </a:p>
          <a:p>
            <a:pPr algn="ctr"/>
            <a:r>
              <a:rPr lang="en-IN" sz="800" dirty="0" smtClean="0"/>
              <a:t>Business Logics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036916" y="3868676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00B050"/>
                </a:solidFill>
              </a:rPr>
              <a:t>SQL</a:t>
            </a:r>
            <a:endParaRPr lang="en-IN" sz="1200" b="1" dirty="0">
              <a:solidFill>
                <a:srgbClr val="00B05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978261" y="4727260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ETL</a:t>
            </a:r>
            <a:endParaRPr lang="en-IN" dirty="0"/>
          </a:p>
        </p:txBody>
      </p:sp>
      <p:cxnSp>
        <p:nvCxnSpPr>
          <p:cNvPr id="71" name="Elbow Connector 70"/>
          <p:cNvCxnSpPr>
            <a:stCxn id="13" idx="2"/>
            <a:endCxn id="59" idx="1"/>
          </p:cNvCxnSpPr>
          <p:nvPr/>
        </p:nvCxnSpPr>
        <p:spPr>
          <a:xfrm rot="10800000">
            <a:off x="8458090" y="2609520"/>
            <a:ext cx="14174" cy="2084024"/>
          </a:xfrm>
          <a:prstGeom prst="bentConnector3">
            <a:avLst>
              <a:gd name="adj1" fmla="val 1712812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38" idx="1"/>
          </p:cNvCxnSpPr>
          <p:nvPr/>
        </p:nvCxnSpPr>
        <p:spPr>
          <a:xfrm rot="5400000" flipH="1" flipV="1">
            <a:off x="6755913" y="2249138"/>
            <a:ext cx="1659475" cy="1744883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miley Face 78"/>
          <p:cNvSpPr/>
          <p:nvPr/>
        </p:nvSpPr>
        <p:spPr>
          <a:xfrm>
            <a:off x="8719465" y="6165304"/>
            <a:ext cx="624548" cy="56777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1" name="Straight Arrow Connector 80"/>
          <p:cNvCxnSpPr>
            <a:stCxn id="7" idx="2"/>
            <a:endCxn id="79" idx="0"/>
          </p:cNvCxnSpPr>
          <p:nvPr/>
        </p:nvCxnSpPr>
        <p:spPr>
          <a:xfrm flipH="1">
            <a:off x="9031739" y="5112554"/>
            <a:ext cx="27988" cy="10527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miley Face 83"/>
          <p:cNvSpPr/>
          <p:nvPr/>
        </p:nvSpPr>
        <p:spPr>
          <a:xfrm>
            <a:off x="10791667" y="1724070"/>
            <a:ext cx="624548" cy="56777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6" name="Straight Arrow Connector 85"/>
          <p:cNvCxnSpPr>
            <a:stCxn id="59" idx="3"/>
            <a:endCxn id="84" idx="2"/>
          </p:cNvCxnSpPr>
          <p:nvPr/>
        </p:nvCxnSpPr>
        <p:spPr>
          <a:xfrm flipV="1">
            <a:off x="9677669" y="2007956"/>
            <a:ext cx="1113998" cy="6015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9382770" y="6295300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Any users</a:t>
            </a:r>
            <a:endParaRPr lang="en-IN" dirty="0"/>
          </a:p>
        </p:txBody>
      </p:sp>
      <p:sp>
        <p:nvSpPr>
          <p:cNvPr id="90" name="Rectangle 89"/>
          <p:cNvSpPr/>
          <p:nvPr/>
        </p:nvSpPr>
        <p:spPr>
          <a:xfrm>
            <a:off x="11103941" y="1268369"/>
            <a:ext cx="862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Specific 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users</a:t>
            </a:r>
            <a:endParaRPr lang="en-IN" dirty="0"/>
          </a:p>
        </p:txBody>
      </p:sp>
      <p:cxnSp>
        <p:nvCxnSpPr>
          <p:cNvPr id="110" name="Elbow Connector 109"/>
          <p:cNvCxnSpPr>
            <a:stCxn id="38" idx="4"/>
            <a:endCxn id="12" idx="2"/>
          </p:cNvCxnSpPr>
          <p:nvPr/>
        </p:nvCxnSpPr>
        <p:spPr>
          <a:xfrm flipV="1">
            <a:off x="7111480" y="3922410"/>
            <a:ext cx="1572353" cy="306292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678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/>
        </p:nvSpPr>
        <p:spPr>
          <a:xfrm>
            <a:off x="40219" y="48489"/>
            <a:ext cx="24553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SCD Concepts</a:t>
            </a:r>
            <a:endParaRPr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338"/>
              </p:ext>
            </p:extLst>
          </p:nvPr>
        </p:nvGraphicFramePr>
        <p:xfrm>
          <a:off x="263352" y="764704"/>
          <a:ext cx="2592288" cy="182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92288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SCD - TYPE1 - Don’t maintain history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46297"/>
              </p:ext>
            </p:extLst>
          </p:nvPr>
        </p:nvGraphicFramePr>
        <p:xfrm>
          <a:off x="40218" y="1196752"/>
          <a:ext cx="3854561" cy="731520"/>
        </p:xfrm>
        <a:graphic>
          <a:graphicData uri="http://schemas.openxmlformats.org/drawingml/2006/table">
            <a:tbl>
              <a:tblPr/>
              <a:tblGrid>
                <a:gridCol w="1964367"/>
                <a:gridCol w="67507"/>
                <a:gridCol w="1822687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Source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DWH-Dim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trunc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load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incremental - 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just insert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incremental -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inserted+updated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 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else 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8" name="Picture 19" descr="Data warehouse architecture: A comprehensive gu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48489"/>
            <a:ext cx="2218643" cy="147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325953"/>
              </p:ext>
            </p:extLst>
          </p:nvPr>
        </p:nvGraphicFramePr>
        <p:xfrm>
          <a:off x="105634" y="2132856"/>
          <a:ext cx="8636000" cy="1097280"/>
        </p:xfrm>
        <a:graphic>
          <a:graphicData uri="http://schemas.openxmlformats.org/drawingml/2006/table">
            <a:tbl>
              <a:tblPr/>
              <a:tblGrid>
                <a:gridCol w="734086"/>
                <a:gridCol w="629217"/>
                <a:gridCol w="734086"/>
                <a:gridCol w="838956"/>
                <a:gridCol w="677757"/>
                <a:gridCol w="407642"/>
                <a:gridCol w="747195"/>
                <a:gridCol w="838956"/>
                <a:gridCol w="747195"/>
                <a:gridCol w="734086"/>
                <a:gridCol w="891390"/>
                <a:gridCol w="655434"/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ODS - REPLACE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DWH</a:t>
                      </a:r>
                      <a:b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custdim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05-10-2025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05-10-2025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05-10-2025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irfan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velachery 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Irfan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Velachery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Irfan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Velachery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amar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parrys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Amar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Parrys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Amar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Parrys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5021"/>
              </p:ext>
            </p:extLst>
          </p:nvPr>
        </p:nvGraphicFramePr>
        <p:xfrm>
          <a:off x="60773" y="3573016"/>
          <a:ext cx="2844800" cy="1097280"/>
        </p:xfrm>
        <a:graphic>
          <a:graphicData uri="http://schemas.openxmlformats.org/drawingml/2006/table">
            <a:tbl>
              <a:tblPr/>
              <a:tblGrid>
                <a:gridCol w="711200"/>
                <a:gridCol w="609600"/>
                <a:gridCol w="711200"/>
                <a:gridCol w="812800"/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06-10-2025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irfan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guindy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amar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parrys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UNMODIFIED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balaji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guindy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vivek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tambaram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982010"/>
              </p:ext>
            </p:extLst>
          </p:nvPr>
        </p:nvGraphicFramePr>
        <p:xfrm>
          <a:off x="5985144" y="3545023"/>
          <a:ext cx="3528392" cy="1516380"/>
        </p:xfrm>
        <a:graphic>
          <a:graphicData uri="http://schemas.openxmlformats.org/drawingml/2006/table">
            <a:tbl>
              <a:tblPr/>
              <a:tblGrid>
                <a:gridCol w="784087"/>
                <a:gridCol w="952106"/>
                <a:gridCol w="700078"/>
                <a:gridCol w="1092121"/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06-10-2025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area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irfan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sng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Velachery</a:t>
                      </a:r>
                    </a:p>
                    <a:p>
                      <a:pPr algn="l" fontAlgn="b"/>
                      <a:r>
                        <a:rPr lang="en-IN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Guindy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amar</a:t>
                      </a:r>
                      <a:endParaRPr lang="en-IN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parrys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balaji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guindy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vivek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tambaram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1" name="Straight Arrow Connector 50"/>
          <p:cNvCxnSpPr/>
          <p:nvPr/>
        </p:nvCxnSpPr>
        <p:spPr>
          <a:xfrm>
            <a:off x="2207568" y="2780928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871864" y="2780928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575720" y="4149080"/>
            <a:ext cx="1407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IN" b="1" dirty="0" smtClean="0">
                <a:latin typeface="Calibri"/>
              </a:rPr>
              <a:t>SCD Type1</a:t>
            </a:r>
          </a:p>
          <a:p>
            <a:pPr fontAlgn="b"/>
            <a:r>
              <a:rPr lang="en-IN" b="1" dirty="0" smtClean="0">
                <a:latin typeface="Calibri"/>
              </a:rPr>
              <a:t>Truncate </a:t>
            </a:r>
            <a:r>
              <a:rPr lang="en-IN" b="1" dirty="0">
                <a:latin typeface="Calibri"/>
              </a:rPr>
              <a:t>&amp; Load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927648" y="4005064"/>
            <a:ext cx="30243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960073" y="2780928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IN" b="1" dirty="0">
                <a:latin typeface="Calibri"/>
              </a:rPr>
              <a:t>Truncate &amp; Load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68300" y="2110060"/>
            <a:ext cx="3448380" cy="4078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u="sng" dirty="0" smtClean="0"/>
              <a:t>SQL Sample:</a:t>
            </a:r>
          </a:p>
          <a:p>
            <a:r>
              <a:rPr lang="en-IN" sz="500" dirty="0"/>
              <a:t>create table </a:t>
            </a:r>
            <a:r>
              <a:rPr lang="en-IN" sz="500" dirty="0" err="1"/>
              <a:t>odsdb.samplebranchsrc</a:t>
            </a:r>
            <a:r>
              <a:rPr lang="en-IN" sz="500" dirty="0"/>
              <a:t>(id </a:t>
            </a:r>
            <a:r>
              <a:rPr lang="en-IN" sz="500" dirty="0" err="1"/>
              <a:t>int,name</a:t>
            </a:r>
            <a:r>
              <a:rPr lang="en-IN" sz="500" dirty="0"/>
              <a:t> varchar(100),city varchar(100));</a:t>
            </a:r>
          </a:p>
          <a:p>
            <a:r>
              <a:rPr lang="en-IN" sz="500" dirty="0"/>
              <a:t>#day1 - 2025-10-07</a:t>
            </a:r>
          </a:p>
          <a:p>
            <a:r>
              <a:rPr lang="en-IN" sz="500" dirty="0"/>
              <a:t>insert into </a:t>
            </a:r>
            <a:r>
              <a:rPr lang="en-IN" sz="500" dirty="0" err="1"/>
              <a:t>odsdb.samplebranchsrc</a:t>
            </a:r>
            <a:r>
              <a:rPr lang="en-IN" sz="500" dirty="0"/>
              <a:t> values(1,'x','chn'),(2,'y','mum');</a:t>
            </a:r>
          </a:p>
          <a:p>
            <a:r>
              <a:rPr lang="en-IN" sz="500" dirty="0"/>
              <a:t>select * from </a:t>
            </a:r>
            <a:r>
              <a:rPr lang="en-IN" sz="500" dirty="0" err="1"/>
              <a:t>odsdb.samplebranchsrc</a:t>
            </a:r>
            <a:r>
              <a:rPr lang="en-IN" sz="500" dirty="0"/>
              <a:t>;</a:t>
            </a:r>
          </a:p>
          <a:p>
            <a:endParaRPr lang="en-IN" sz="500" dirty="0"/>
          </a:p>
          <a:p>
            <a:r>
              <a:rPr lang="en-IN" sz="500" dirty="0"/>
              <a:t>create table </a:t>
            </a:r>
            <a:r>
              <a:rPr lang="en-IN" sz="500" dirty="0" err="1"/>
              <a:t>edwdb.samplebranchtarget</a:t>
            </a:r>
            <a:r>
              <a:rPr lang="en-IN" sz="500" dirty="0"/>
              <a:t>(id </a:t>
            </a:r>
            <a:r>
              <a:rPr lang="en-IN" sz="500" dirty="0" err="1"/>
              <a:t>int,name</a:t>
            </a:r>
            <a:r>
              <a:rPr lang="en-IN" sz="500" dirty="0"/>
              <a:t> varchar(100),city varchar(100),</a:t>
            </a:r>
            <a:r>
              <a:rPr lang="en-IN" sz="500" dirty="0" err="1"/>
              <a:t>enddt</a:t>
            </a:r>
            <a:r>
              <a:rPr lang="en-IN" sz="500" dirty="0"/>
              <a:t> </a:t>
            </a:r>
            <a:r>
              <a:rPr lang="en-IN" sz="500" dirty="0" err="1"/>
              <a:t>date,activeflag</a:t>
            </a:r>
            <a:r>
              <a:rPr lang="en-IN" sz="500" dirty="0"/>
              <a:t> varchar(1));</a:t>
            </a:r>
          </a:p>
          <a:p>
            <a:r>
              <a:rPr lang="en-IN" sz="500" dirty="0"/>
              <a:t>select * from </a:t>
            </a:r>
            <a:r>
              <a:rPr lang="en-IN" sz="500" dirty="0" err="1"/>
              <a:t>edwdb.samplebranchtarget</a:t>
            </a:r>
            <a:r>
              <a:rPr lang="en-IN" sz="500" dirty="0"/>
              <a:t>;</a:t>
            </a:r>
          </a:p>
          <a:p>
            <a:endParaRPr lang="en-IN" sz="500" dirty="0"/>
          </a:p>
          <a:p>
            <a:r>
              <a:rPr lang="en-IN" sz="500" dirty="0"/>
              <a:t>insert into </a:t>
            </a:r>
            <a:r>
              <a:rPr lang="en-IN" sz="500" dirty="0" err="1"/>
              <a:t>edwdb.samplebranchtarget</a:t>
            </a:r>
            <a:endParaRPr lang="en-IN" sz="500" dirty="0"/>
          </a:p>
          <a:p>
            <a:r>
              <a:rPr lang="en-IN" sz="500" dirty="0"/>
              <a:t>select s.*,null,1</a:t>
            </a:r>
          </a:p>
          <a:p>
            <a:r>
              <a:rPr lang="en-IN" sz="500" dirty="0"/>
              <a:t>from </a:t>
            </a:r>
            <a:r>
              <a:rPr lang="en-IN" sz="500" dirty="0" err="1"/>
              <a:t>odsdb.samplebranchsrc</a:t>
            </a:r>
            <a:r>
              <a:rPr lang="en-IN" sz="500" dirty="0"/>
              <a:t> s</a:t>
            </a:r>
          </a:p>
          <a:p>
            <a:r>
              <a:rPr lang="en-IN" sz="500" dirty="0"/>
              <a:t>left join </a:t>
            </a:r>
            <a:r>
              <a:rPr lang="en-IN" sz="500" dirty="0" err="1"/>
              <a:t>edwdb.samplebranchtarget</a:t>
            </a:r>
            <a:r>
              <a:rPr lang="en-IN" sz="500" dirty="0"/>
              <a:t> t</a:t>
            </a:r>
          </a:p>
          <a:p>
            <a:r>
              <a:rPr lang="en-IN" sz="500" dirty="0"/>
              <a:t>on s.id=t.id and </a:t>
            </a:r>
            <a:r>
              <a:rPr lang="en-IN" sz="500" dirty="0" err="1"/>
              <a:t>t.activeflag</a:t>
            </a:r>
            <a:r>
              <a:rPr lang="en-IN" sz="500" dirty="0"/>
              <a:t>=1</a:t>
            </a:r>
          </a:p>
          <a:p>
            <a:r>
              <a:rPr lang="en-IN" sz="500" dirty="0"/>
              <a:t>where t.id is null </a:t>
            </a:r>
          </a:p>
          <a:p>
            <a:r>
              <a:rPr lang="en-IN" sz="500" dirty="0"/>
              <a:t>or s.name&lt;&gt;t.name</a:t>
            </a:r>
          </a:p>
          <a:p>
            <a:r>
              <a:rPr lang="en-IN" sz="500" dirty="0"/>
              <a:t>or </a:t>
            </a:r>
            <a:r>
              <a:rPr lang="en-IN" sz="500" dirty="0" err="1"/>
              <a:t>s.city</a:t>
            </a:r>
            <a:r>
              <a:rPr lang="en-IN" sz="500" dirty="0"/>
              <a:t>&lt;&gt;</a:t>
            </a:r>
            <a:r>
              <a:rPr lang="en-IN" sz="500" dirty="0" err="1"/>
              <a:t>t.city</a:t>
            </a:r>
            <a:r>
              <a:rPr lang="en-IN" sz="500" dirty="0"/>
              <a:t>;</a:t>
            </a:r>
          </a:p>
          <a:p>
            <a:endParaRPr lang="en-IN" sz="500" dirty="0"/>
          </a:p>
          <a:p>
            <a:r>
              <a:rPr lang="en-IN" sz="500" dirty="0"/>
              <a:t>#day2 2025-10-08</a:t>
            </a:r>
          </a:p>
          <a:p>
            <a:r>
              <a:rPr lang="en-IN" sz="500" dirty="0"/>
              <a:t>insert into </a:t>
            </a:r>
            <a:r>
              <a:rPr lang="en-IN" sz="500" dirty="0" err="1"/>
              <a:t>odsdb.samplebranchsrc</a:t>
            </a:r>
            <a:r>
              <a:rPr lang="en-IN" sz="500" dirty="0"/>
              <a:t> values(3,'z','chn');</a:t>
            </a:r>
          </a:p>
          <a:p>
            <a:r>
              <a:rPr lang="en-IN" sz="500" dirty="0"/>
              <a:t>SET SQL_SAFE_UPDATES = 0;</a:t>
            </a:r>
          </a:p>
          <a:p>
            <a:r>
              <a:rPr lang="en-IN" sz="500" dirty="0"/>
              <a:t>update </a:t>
            </a:r>
            <a:r>
              <a:rPr lang="en-IN" sz="500" dirty="0" err="1"/>
              <a:t>odsdb.samplebranchsrc</a:t>
            </a:r>
            <a:r>
              <a:rPr lang="en-IN" sz="500" dirty="0"/>
              <a:t> set city='</a:t>
            </a:r>
            <a:r>
              <a:rPr lang="en-IN" sz="500" dirty="0" err="1"/>
              <a:t>blr</a:t>
            </a:r>
            <a:r>
              <a:rPr lang="en-IN" sz="500" dirty="0"/>
              <a:t>' where id=1;</a:t>
            </a:r>
          </a:p>
          <a:p>
            <a:endParaRPr lang="en-IN" sz="500" dirty="0"/>
          </a:p>
          <a:p>
            <a:r>
              <a:rPr lang="en-IN" sz="500" dirty="0"/>
              <a:t>select * from </a:t>
            </a:r>
            <a:r>
              <a:rPr lang="en-IN" sz="500" dirty="0" err="1"/>
              <a:t>odsdb.samplebranchsrc</a:t>
            </a:r>
            <a:r>
              <a:rPr lang="en-IN" sz="500" dirty="0"/>
              <a:t>;</a:t>
            </a:r>
          </a:p>
          <a:p>
            <a:endParaRPr lang="en-IN" sz="500" dirty="0"/>
          </a:p>
          <a:p>
            <a:r>
              <a:rPr lang="en-IN" sz="500" dirty="0"/>
              <a:t>insert into </a:t>
            </a:r>
            <a:r>
              <a:rPr lang="en-IN" sz="500" dirty="0" err="1"/>
              <a:t>edwdb.samplebranchtarget</a:t>
            </a:r>
            <a:endParaRPr lang="en-IN" sz="500" dirty="0"/>
          </a:p>
          <a:p>
            <a:r>
              <a:rPr lang="en-IN" sz="500" dirty="0"/>
              <a:t>select s.*,null,1</a:t>
            </a:r>
          </a:p>
          <a:p>
            <a:r>
              <a:rPr lang="en-IN" sz="500" dirty="0"/>
              <a:t>from </a:t>
            </a:r>
            <a:r>
              <a:rPr lang="en-IN" sz="500" dirty="0" err="1"/>
              <a:t>odsdb.samplebranchsrc</a:t>
            </a:r>
            <a:r>
              <a:rPr lang="en-IN" sz="500" dirty="0"/>
              <a:t> s</a:t>
            </a:r>
          </a:p>
          <a:p>
            <a:r>
              <a:rPr lang="en-IN" sz="500" dirty="0"/>
              <a:t>left join </a:t>
            </a:r>
            <a:r>
              <a:rPr lang="en-IN" sz="500" dirty="0" err="1"/>
              <a:t>edwdb.samplebranchtarget</a:t>
            </a:r>
            <a:r>
              <a:rPr lang="en-IN" sz="500" dirty="0"/>
              <a:t> t</a:t>
            </a:r>
          </a:p>
          <a:p>
            <a:r>
              <a:rPr lang="en-IN" sz="500" dirty="0"/>
              <a:t>on s.id=t.id and </a:t>
            </a:r>
            <a:r>
              <a:rPr lang="en-IN" sz="500" dirty="0" err="1"/>
              <a:t>t.activeflag</a:t>
            </a:r>
            <a:r>
              <a:rPr lang="en-IN" sz="500" dirty="0"/>
              <a:t>=1</a:t>
            </a:r>
          </a:p>
          <a:p>
            <a:r>
              <a:rPr lang="en-IN" sz="500" dirty="0"/>
              <a:t>where t.id is null</a:t>
            </a:r>
          </a:p>
          <a:p>
            <a:r>
              <a:rPr lang="en-IN" sz="500" dirty="0"/>
              <a:t>or s.name&lt;&gt;t.name</a:t>
            </a:r>
          </a:p>
          <a:p>
            <a:r>
              <a:rPr lang="en-IN" sz="500" dirty="0"/>
              <a:t>or </a:t>
            </a:r>
            <a:r>
              <a:rPr lang="en-IN" sz="500" dirty="0" err="1"/>
              <a:t>s.city</a:t>
            </a:r>
            <a:r>
              <a:rPr lang="en-IN" sz="500" dirty="0"/>
              <a:t>&lt;&gt;</a:t>
            </a:r>
            <a:r>
              <a:rPr lang="en-IN" sz="500" dirty="0" err="1"/>
              <a:t>t.city</a:t>
            </a:r>
            <a:r>
              <a:rPr lang="en-IN" sz="500" dirty="0"/>
              <a:t>;</a:t>
            </a:r>
          </a:p>
          <a:p>
            <a:endParaRPr lang="en-IN" sz="500" dirty="0"/>
          </a:p>
          <a:p>
            <a:r>
              <a:rPr lang="en-IN" sz="500" dirty="0"/>
              <a:t>select * from </a:t>
            </a:r>
            <a:r>
              <a:rPr lang="en-IN" sz="500" dirty="0" err="1"/>
              <a:t>edwdb.samplebranchtarget</a:t>
            </a:r>
            <a:r>
              <a:rPr lang="en-IN" sz="500" dirty="0"/>
              <a:t>;</a:t>
            </a:r>
          </a:p>
          <a:p>
            <a:endParaRPr lang="en-IN" sz="500" dirty="0"/>
          </a:p>
          <a:p>
            <a:r>
              <a:rPr lang="en-IN" sz="500" dirty="0"/>
              <a:t>update </a:t>
            </a:r>
            <a:r>
              <a:rPr lang="en-IN" sz="500" dirty="0" err="1"/>
              <a:t>edwdb.samplebranchtarget</a:t>
            </a:r>
            <a:r>
              <a:rPr lang="en-IN" sz="500" dirty="0"/>
              <a:t> t</a:t>
            </a:r>
          </a:p>
          <a:p>
            <a:r>
              <a:rPr lang="en-IN" sz="500" dirty="0"/>
              <a:t>left join </a:t>
            </a:r>
            <a:r>
              <a:rPr lang="en-IN" sz="500" dirty="0" err="1"/>
              <a:t>odsdb.samplebranchsrc</a:t>
            </a:r>
            <a:r>
              <a:rPr lang="en-IN" sz="500" dirty="0"/>
              <a:t> s</a:t>
            </a:r>
          </a:p>
          <a:p>
            <a:r>
              <a:rPr lang="en-IN" sz="500" dirty="0"/>
              <a:t>on s.id=t.id and </a:t>
            </a:r>
            <a:r>
              <a:rPr lang="en-IN" sz="500" dirty="0" err="1"/>
              <a:t>t.activeflag</a:t>
            </a:r>
            <a:r>
              <a:rPr lang="en-IN" sz="500" dirty="0"/>
              <a:t> = 1</a:t>
            </a:r>
          </a:p>
          <a:p>
            <a:r>
              <a:rPr lang="en-IN" sz="500" dirty="0"/>
              <a:t>set </a:t>
            </a:r>
            <a:r>
              <a:rPr lang="en-IN" sz="500" dirty="0" err="1"/>
              <a:t>enddt</a:t>
            </a:r>
            <a:r>
              <a:rPr lang="en-IN" sz="500" dirty="0"/>
              <a:t>=</a:t>
            </a:r>
            <a:r>
              <a:rPr lang="en-IN" sz="500" dirty="0" err="1"/>
              <a:t>current_date</a:t>
            </a:r>
            <a:r>
              <a:rPr lang="en-IN" sz="500" dirty="0"/>
              <a:t> - interval 1 </a:t>
            </a:r>
            <a:r>
              <a:rPr lang="en-IN" sz="500" dirty="0" err="1"/>
              <a:t>day,activeflag</a:t>
            </a:r>
            <a:r>
              <a:rPr lang="en-IN" sz="500" dirty="0"/>
              <a:t>=0</a:t>
            </a:r>
          </a:p>
          <a:p>
            <a:r>
              <a:rPr lang="en-IN" sz="500" dirty="0"/>
              <a:t>where t.id is not null</a:t>
            </a:r>
          </a:p>
          <a:p>
            <a:r>
              <a:rPr lang="en-IN" sz="500" dirty="0"/>
              <a:t>and (s.name&lt;&gt;t.name</a:t>
            </a:r>
          </a:p>
          <a:p>
            <a:r>
              <a:rPr lang="en-IN" sz="500" dirty="0"/>
              <a:t>or </a:t>
            </a:r>
            <a:r>
              <a:rPr lang="en-IN" sz="500" dirty="0" err="1"/>
              <a:t>s.city</a:t>
            </a:r>
            <a:r>
              <a:rPr lang="en-IN" sz="500" dirty="0"/>
              <a:t>&lt;&gt;</a:t>
            </a:r>
            <a:r>
              <a:rPr lang="en-IN" sz="500" dirty="0" err="1"/>
              <a:t>t.city</a:t>
            </a:r>
            <a:r>
              <a:rPr lang="en-IN" sz="500" dirty="0"/>
              <a:t>);</a:t>
            </a:r>
          </a:p>
          <a:p>
            <a:endParaRPr lang="en-IN" sz="500" dirty="0"/>
          </a:p>
          <a:p>
            <a:endParaRPr lang="en-IN" sz="500" dirty="0"/>
          </a:p>
          <a:p>
            <a:r>
              <a:rPr lang="en-IN" sz="500" dirty="0"/>
              <a:t>select * from </a:t>
            </a:r>
            <a:r>
              <a:rPr lang="en-IN" sz="500" dirty="0" err="1"/>
              <a:t>edwdb.samplebranchtarget</a:t>
            </a:r>
            <a:r>
              <a:rPr lang="en-IN" sz="500" dirty="0"/>
              <a:t> t</a:t>
            </a:r>
          </a:p>
          <a:p>
            <a:r>
              <a:rPr lang="en-IN" sz="500" dirty="0"/>
              <a:t>left join </a:t>
            </a:r>
            <a:r>
              <a:rPr lang="en-IN" sz="500" dirty="0" err="1"/>
              <a:t>odsdb.samplebranchsrc</a:t>
            </a:r>
            <a:r>
              <a:rPr lang="en-IN" sz="500" dirty="0"/>
              <a:t> s</a:t>
            </a:r>
          </a:p>
          <a:p>
            <a:r>
              <a:rPr lang="en-IN" sz="500" dirty="0"/>
              <a:t>on s.id=t.id and </a:t>
            </a:r>
            <a:r>
              <a:rPr lang="en-IN" sz="500" dirty="0" err="1"/>
              <a:t>t.activeflag</a:t>
            </a:r>
            <a:r>
              <a:rPr lang="en-IN" sz="500" dirty="0"/>
              <a:t> = 1</a:t>
            </a:r>
          </a:p>
          <a:p>
            <a:r>
              <a:rPr lang="en-IN" sz="500" dirty="0"/>
              <a:t>where t.id is not null</a:t>
            </a:r>
          </a:p>
          <a:p>
            <a:r>
              <a:rPr lang="en-IN" sz="500" dirty="0"/>
              <a:t>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5453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SCD Concepts</a:t>
            </a:r>
            <a:endParaRPr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Picture 19" descr="Data warehouse architecture: A comprehensive gu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48489"/>
            <a:ext cx="2218643" cy="147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12576"/>
              </p:ext>
            </p:extLst>
          </p:nvPr>
        </p:nvGraphicFramePr>
        <p:xfrm>
          <a:off x="887264" y="600976"/>
          <a:ext cx="2184400" cy="182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4400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SCD - TYPE2 - Maintain history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517549"/>
              </p:ext>
            </p:extLst>
          </p:nvPr>
        </p:nvGraphicFramePr>
        <p:xfrm>
          <a:off x="167184" y="1093592"/>
          <a:ext cx="3854561" cy="731520"/>
        </p:xfrm>
        <a:graphic>
          <a:graphicData uri="http://schemas.openxmlformats.org/drawingml/2006/table">
            <a:tbl>
              <a:tblPr/>
              <a:tblGrid>
                <a:gridCol w="1964367"/>
                <a:gridCol w="67507"/>
                <a:gridCol w="1822687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Source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DWH-Dim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sng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</a:t>
                      </a:r>
                      <a:endParaRPr lang="en-IN" sz="1100" b="0" i="0" u="none" strike="sng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sng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trunc</a:t>
                      </a:r>
                      <a:r>
                        <a:rPr lang="en-IN" sz="1100" b="0" i="0" u="none" strike="sng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&amp; load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incremental - inserted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just insert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incremental - 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inserted+updated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 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 update flag/date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459237"/>
              </p:ext>
            </p:extLst>
          </p:nvPr>
        </p:nvGraphicFramePr>
        <p:xfrm>
          <a:off x="407368" y="3861048"/>
          <a:ext cx="9339672" cy="1424940"/>
        </p:xfrm>
        <a:graphic>
          <a:graphicData uri="http://schemas.openxmlformats.org/drawingml/2006/table">
            <a:tbl>
              <a:tblPr/>
              <a:tblGrid>
                <a:gridCol w="720080"/>
                <a:gridCol w="864096"/>
                <a:gridCol w="648072"/>
                <a:gridCol w="792088"/>
                <a:gridCol w="1152128"/>
                <a:gridCol w="121472"/>
                <a:gridCol w="43023"/>
                <a:gridCol w="201669"/>
                <a:gridCol w="579674"/>
                <a:gridCol w="907302"/>
                <a:gridCol w="540474"/>
                <a:gridCol w="1048681"/>
                <a:gridCol w="699121"/>
                <a:gridCol w="1021792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Day2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09-10-2025</a:t>
                      </a:r>
                    </a:p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odsdb.branch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etl (sql)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edwdb.branch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09-10-2025</a:t>
                      </a:r>
                    </a:p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branchid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branchname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city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branchid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branchname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city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enddt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activeflag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sng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Chn</a:t>
                      </a:r>
                      <a:r>
                        <a:rPr lang="en-IN" sz="1100" b="0" i="0" u="none" strike="sng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-&gt; </a:t>
                      </a:r>
                      <a:r>
                        <a:rPr lang="en-IN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Blr</a:t>
                      </a:r>
                      <a:endParaRPr lang="en-IN" sz="1100" b="1" i="0" u="none" strike="sng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maintain history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08-10-2025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2567608" y="4365104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1"/>
          </p:cNvCxnSpPr>
          <p:nvPr/>
        </p:nvCxnSpPr>
        <p:spPr>
          <a:xfrm flipH="1">
            <a:off x="8753315" y="3861048"/>
            <a:ext cx="1519149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536160" y="3861048"/>
            <a:ext cx="2736304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272464" y="3707159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Calibri"/>
              </a:rPr>
              <a:t>Updated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8688288" y="4869160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Calibri"/>
              </a:rPr>
              <a:t>Inserted</a:t>
            </a:r>
          </a:p>
          <a:p>
            <a:r>
              <a:rPr lang="en-IN" b="1" dirty="0" smtClean="0">
                <a:latin typeface="Calibri"/>
              </a:rPr>
              <a:t>Inserted</a:t>
            </a:r>
            <a:endParaRPr lang="en-IN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586544"/>
              </p:ext>
            </p:extLst>
          </p:nvPr>
        </p:nvGraphicFramePr>
        <p:xfrm>
          <a:off x="426436" y="2061087"/>
          <a:ext cx="9339672" cy="1059180"/>
        </p:xfrm>
        <a:graphic>
          <a:graphicData uri="http://schemas.openxmlformats.org/drawingml/2006/table">
            <a:tbl>
              <a:tblPr/>
              <a:tblGrid>
                <a:gridCol w="773020"/>
                <a:gridCol w="792088"/>
                <a:gridCol w="667140"/>
                <a:gridCol w="792088"/>
                <a:gridCol w="1152128"/>
                <a:gridCol w="121472"/>
                <a:gridCol w="43023"/>
                <a:gridCol w="201669"/>
                <a:gridCol w="579674"/>
                <a:gridCol w="907302"/>
                <a:gridCol w="540474"/>
                <a:gridCol w="1048681"/>
                <a:gridCol w="699121"/>
                <a:gridCol w="1021792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08-10-2025</a:t>
                      </a:r>
                    </a:p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odsdb.branch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etl (sql)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edwdb.branch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08-10-2025</a:t>
                      </a:r>
                    </a:p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branchid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branchname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city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 only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branchid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branchname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city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enddt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activeflag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maintain history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2586676" y="2637151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688288" y="2833772"/>
            <a:ext cx="8034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Calibri"/>
              </a:rPr>
              <a:t>Inserted</a:t>
            </a:r>
          </a:p>
          <a:p>
            <a:r>
              <a:rPr lang="en-IN" b="1" dirty="0" smtClean="0">
                <a:latin typeface="Calibri"/>
              </a:rPr>
              <a:t>Inserted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736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432" y="332656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    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7764185" y="6426407"/>
            <a:ext cx="44278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Farook</a:t>
            </a:r>
            <a:r>
              <a:rPr lang="en-US" sz="1100" dirty="0" smtClean="0"/>
              <a:t> - Dim </a:t>
            </a:r>
            <a:r>
              <a:rPr lang="en-US" sz="1100" dirty="0"/>
              <a:t>tables in DWDB will have all the data that we need. </a:t>
            </a:r>
            <a:endParaRPr lang="en-US" sz="1100" dirty="0" smtClean="0"/>
          </a:p>
          <a:p>
            <a:r>
              <a:rPr lang="en-US" sz="1100" dirty="0" smtClean="0"/>
              <a:t>For </a:t>
            </a:r>
            <a:r>
              <a:rPr lang="en-US" sz="1100" dirty="0"/>
              <a:t>what reason do we link the tables from ODSDB with fact </a:t>
            </a:r>
            <a:r>
              <a:rPr lang="en-US" sz="1100" dirty="0" smtClean="0"/>
              <a:t>tables?</a:t>
            </a:r>
            <a:endParaRPr lang="en-IN" sz="11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78708"/>
              </p:ext>
            </p:extLst>
          </p:nvPr>
        </p:nvGraphicFramePr>
        <p:xfrm>
          <a:off x="407368" y="1196752"/>
          <a:ext cx="3289300" cy="731520"/>
        </p:xfrm>
        <a:graphic>
          <a:graphicData uri="http://schemas.openxmlformats.org/drawingml/2006/table">
            <a:tbl>
              <a:tblPr/>
              <a:tblGrid>
                <a:gridCol w="609600"/>
                <a:gridCol w="812800"/>
                <a:gridCol w="647700"/>
                <a:gridCol w="609600"/>
                <a:gridCol w="609600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SCDTYPE0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48731"/>
              </p:ext>
            </p:extLst>
          </p:nvPr>
        </p:nvGraphicFramePr>
        <p:xfrm>
          <a:off x="407368" y="2348880"/>
          <a:ext cx="3289300" cy="731520"/>
        </p:xfrm>
        <a:graphic>
          <a:graphicData uri="http://schemas.openxmlformats.org/drawingml/2006/table">
            <a:tbl>
              <a:tblPr/>
              <a:tblGrid>
                <a:gridCol w="609600"/>
                <a:gridCol w="812800"/>
                <a:gridCol w="647700"/>
                <a:gridCol w="609600"/>
                <a:gridCol w="609600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SCDTYPE1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300066"/>
              </p:ext>
            </p:extLst>
          </p:nvPr>
        </p:nvGraphicFramePr>
        <p:xfrm>
          <a:off x="407368" y="3284984"/>
          <a:ext cx="3289300" cy="548640"/>
        </p:xfrm>
        <a:graphic>
          <a:graphicData uri="http://schemas.openxmlformats.org/drawingml/2006/table">
            <a:tbl>
              <a:tblPr/>
              <a:tblGrid>
                <a:gridCol w="609600"/>
                <a:gridCol w="812800"/>
                <a:gridCol w="647700"/>
                <a:gridCol w="609600"/>
                <a:gridCol w="609600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day1+2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457804"/>
              </p:ext>
            </p:extLst>
          </p:nvPr>
        </p:nvGraphicFramePr>
        <p:xfrm>
          <a:off x="4151784" y="188640"/>
          <a:ext cx="7505700" cy="182880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812800"/>
                <a:gridCol w="647700"/>
                <a:gridCol w="609600"/>
                <a:gridCol w="609600"/>
                <a:gridCol w="1181100"/>
                <a:gridCol w="609600"/>
                <a:gridCol w="990600"/>
                <a:gridCol w="825500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SCDTYPE2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day1+2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VERSION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EFFECTIVE DATE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ACTIVE_FLAG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UNCHANGED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10-10-2025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UNCHANGED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NOTHING HAPPENS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10-10-2025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10-11-2025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10-11-2025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324327"/>
              </p:ext>
            </p:extLst>
          </p:nvPr>
        </p:nvGraphicFramePr>
        <p:xfrm>
          <a:off x="4439816" y="2564904"/>
          <a:ext cx="6048673" cy="3611880"/>
        </p:xfrm>
        <a:graphic>
          <a:graphicData uri="http://schemas.openxmlformats.org/drawingml/2006/table">
            <a:tbl>
              <a:tblPr/>
              <a:tblGrid>
                <a:gridCol w="648072"/>
                <a:gridCol w="648072"/>
                <a:gridCol w="864096"/>
                <a:gridCol w="688577"/>
                <a:gridCol w="648072"/>
                <a:gridCol w="648072"/>
                <a:gridCol w="1255640"/>
                <a:gridCol w="648072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SCDTYPE3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day1+2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ACTIVE_FLAG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UNCHANGED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UNCHANGED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NOTHING HAPPENS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day1+2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ACTIVE_FLAG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UPDATED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NOTHING HAPPENS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UNCHANGED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UNCHANGED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INSERTED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Google Shape;133;p8"/>
          <p:cNvSpPr txBox="1"/>
          <p:nvPr/>
        </p:nvSpPr>
        <p:spPr>
          <a:xfrm>
            <a:off x="40219" y="48489"/>
            <a:ext cx="245538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4 - SCD </a:t>
            </a: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endParaRPr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045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/>
        </p:nvSpPr>
        <p:spPr>
          <a:xfrm>
            <a:off x="243841" y="526256"/>
            <a:ext cx="717296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EDW Layer</a:t>
            </a:r>
            <a:endParaRPr sz="12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</a:t>
            </a: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</a:t>
            </a:r>
            <a:r>
              <a:rPr lang="en-US" sz="16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repository -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source of truth. </a:t>
            </a:r>
            <a:endParaRPr lang="en-US" sz="16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Stores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Dimensions (SCD1/SCD2) &amp; Facts.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Applies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rules &amp; derived </a:t>
            </a:r>
            <a:r>
              <a:rPr lang="en-US" sz="16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US" sz="16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the below </a:t>
            </a:r>
            <a:r>
              <a:rPr lang="en-US" sz="1600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sz="16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file using a text editor, copy and run into the </a:t>
            </a:r>
            <a:r>
              <a:rPr lang="en-US" sz="1600" dirty="0" err="1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r>
              <a:rPr lang="en-US" sz="1600" dirty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 db</a:t>
            </a:r>
            <a:r>
              <a:rPr lang="en-US" sz="1600" dirty="0" smtClean="0">
                <a:solidFill>
                  <a:srgbClr val="28253D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1" name="Google Shape;131;p8"/>
          <p:cNvGraphicFramePr/>
          <p:nvPr>
            <p:extLst>
              <p:ext uri="{D42A27DB-BD31-4B8C-83A1-F6EECF244321}">
                <p14:modId xmlns:p14="http://schemas.microsoft.com/office/powerpoint/2010/main" val="1820630408"/>
              </p:ext>
            </p:extLst>
          </p:nvPr>
        </p:nvGraphicFramePr>
        <p:xfrm>
          <a:off x="949325" y="3533775"/>
          <a:ext cx="13223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Packager Shell Object" showAsIcon="1" r:id="rId4" imgW="1322280" imgH="439560" progId="Package">
                  <p:embed/>
                </p:oleObj>
              </mc:Choice>
              <mc:Fallback>
                <p:oleObj name="Packager Shell Object" showAsIcon="1" r:id="rId4" imgW="1322280" imgH="439560" progId="Package">
                  <p:embed/>
                  <p:pic>
                    <p:nvPicPr>
                      <p:cNvPr id="131" name="Google Shape;131;p8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949325" y="3533775"/>
                        <a:ext cx="132238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2" name="Google Shape;13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06619" y="1884886"/>
            <a:ext cx="3291673" cy="3871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EDW </a:t>
            </a:r>
            <a:r>
              <a:rPr 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Layer Load</a:t>
            </a:r>
            <a:endParaRPr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95600" y="2623953"/>
            <a:ext cx="4465915" cy="353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/>
          <p:nvPr/>
        </p:nvSpPr>
        <p:spPr>
          <a:xfrm>
            <a:off x="243841" y="526256"/>
            <a:ext cx="717296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Marts </a:t>
            </a:r>
            <a:endParaRPr lang="en-US" sz="1200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Subject-specific dataset with the respective facts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Improves performance.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Department-focused views.</a:t>
            </a:r>
            <a:endParaRPr lang="en-US" sz="1200" dirty="0"/>
          </a:p>
        </p:txBody>
      </p:sp>
      <p:graphicFrame>
        <p:nvGraphicFramePr>
          <p:cNvPr id="131" name="Google Shape;131;p8"/>
          <p:cNvGraphicFramePr/>
          <p:nvPr>
            <p:extLst>
              <p:ext uri="{D42A27DB-BD31-4B8C-83A1-F6EECF244321}">
                <p14:modId xmlns:p14="http://schemas.microsoft.com/office/powerpoint/2010/main" val="1994356072"/>
              </p:ext>
            </p:extLst>
          </p:nvPr>
        </p:nvGraphicFramePr>
        <p:xfrm>
          <a:off x="4858742" y="59432"/>
          <a:ext cx="13223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Packager Shell Object" showAsIcon="1" r:id="rId4" imgW="1322280" imgH="439560" progId="Package">
                  <p:embed/>
                </p:oleObj>
              </mc:Choice>
              <mc:Fallback>
                <p:oleObj name="Packager Shell Object" showAsIcon="1" r:id="rId4" imgW="1322280" imgH="43956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4858742" y="59432"/>
                        <a:ext cx="132238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Google Shape;133;p8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3. Mart </a:t>
            </a:r>
            <a:r>
              <a:rPr 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endParaRPr sz="24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88" name="Picture 8" descr="Star Schema in Data Warehouse modeling - GeeksforGeek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825" y="414300"/>
            <a:ext cx="2915738" cy="2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Difference between Snowflake Schema and Fact Constellation Schema -  GeeksforGeek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501008"/>
            <a:ext cx="3434813" cy="231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71307" y="106523"/>
            <a:ext cx="1104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Schema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9768408" y="3068960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Snowflake Schema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27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/>
        </p:nvSpPr>
        <p:spPr>
          <a:xfrm>
            <a:off x="193041" y="722627"/>
            <a:ext cx="717296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 Layer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Presentation-ready data. - Pre-aggregated &amp; formatted. - Supports dashboards &amp; BI tools. - Applies security filters.</a:t>
            </a:r>
            <a:endParaRPr/>
          </a:p>
        </p:txBody>
      </p:sp>
      <p:graphicFrame>
        <p:nvGraphicFramePr>
          <p:cNvPr id="140" name="Google Shape;140;p9"/>
          <p:cNvGraphicFramePr/>
          <p:nvPr/>
        </p:nvGraphicFramePr>
        <p:xfrm>
          <a:off x="1023619" y="1886585"/>
          <a:ext cx="2937097" cy="923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r:id="rId4" imgW="2937097" imgH="923330" progId="Package">
                  <p:embed/>
                </p:oleObj>
              </mc:Choice>
              <mc:Fallback>
                <p:oleObj r:id="rId4" imgW="2937097" imgH="923330" progId="Package">
                  <p:embed/>
                  <p:pic>
                    <p:nvPicPr>
                      <p:cNvPr id="140" name="Google Shape;140;p9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023619" y="1886585"/>
                        <a:ext cx="2937097" cy="923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1" name="Google Shape;14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32705" y="0"/>
            <a:ext cx="3685628" cy="381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 descr="Generated 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4182" y="4158273"/>
            <a:ext cx="11083636" cy="220373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Reporting Layer Load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6" y="188640"/>
            <a:ext cx="10515600" cy="461624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Font typeface="Arial"/>
            </a:pPr>
            <a:r>
              <a:rPr lang="en-IN" sz="2400" b="1" dirty="0">
                <a:solidFill>
                  <a:schemeClr val="dk2"/>
                </a:solidFill>
                <a:sym typeface="Arial"/>
              </a:rPr>
              <a:t>What we learned in the Stage1 </a:t>
            </a:r>
            <a:r>
              <a:rPr lang="en-IN" sz="2400" b="1" dirty="0" smtClean="0">
                <a:solidFill>
                  <a:schemeClr val="dk2"/>
                </a:solidFill>
                <a:sym typeface="Arial"/>
              </a:rPr>
              <a:t>?</a:t>
            </a:r>
            <a:endParaRPr lang="en-IN" sz="2400" b="1" dirty="0">
              <a:solidFill>
                <a:schemeClr val="dk2"/>
              </a:solidFill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21" y="836712"/>
            <a:ext cx="5002960" cy="435133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IN" sz="1600" b="1" u="sng" dirty="0" smtClean="0"/>
              <a:t>Functionally/Business Terminologies</a:t>
            </a:r>
          </a:p>
          <a:p>
            <a:r>
              <a:rPr lang="en-IN" sz="1600" dirty="0" smtClean="0"/>
              <a:t> </a:t>
            </a:r>
            <a:r>
              <a:rPr lang="en-IN" sz="1600" dirty="0" smtClean="0"/>
              <a:t>ETL, EL</a:t>
            </a:r>
            <a:endParaRPr lang="en-IN" sz="1600" dirty="0" smtClean="0"/>
          </a:p>
          <a:p>
            <a:r>
              <a:rPr lang="en-IN" sz="1600" dirty="0" smtClean="0"/>
              <a:t>BFSI</a:t>
            </a:r>
          </a:p>
          <a:p>
            <a:r>
              <a:rPr lang="en-IN" sz="1600" dirty="0" smtClean="0"/>
              <a:t>Data </a:t>
            </a:r>
            <a:r>
              <a:rPr lang="en-IN" sz="1600" dirty="0" err="1" smtClean="0"/>
              <a:t>modeling</a:t>
            </a:r>
            <a:endParaRPr lang="en-IN" sz="1600" dirty="0" smtClean="0"/>
          </a:p>
          <a:p>
            <a:r>
              <a:rPr lang="en-IN" sz="1600" dirty="0" smtClean="0"/>
              <a:t>Data Flow Diagram</a:t>
            </a:r>
          </a:p>
          <a:p>
            <a:r>
              <a:rPr lang="en-IN" sz="1600" dirty="0" smtClean="0"/>
              <a:t>Customer Risk aggregation</a:t>
            </a:r>
          </a:p>
          <a:p>
            <a:r>
              <a:rPr lang="en-IN" sz="1600" dirty="0" smtClean="0"/>
              <a:t>ER Diagram ()</a:t>
            </a:r>
          </a:p>
          <a:p>
            <a:r>
              <a:rPr lang="en-IN" sz="1600" dirty="0" smtClean="0"/>
              <a:t>Roles of different personas – </a:t>
            </a:r>
          </a:p>
          <a:p>
            <a:r>
              <a:rPr lang="en-IN" sz="1600" dirty="0" smtClean="0"/>
              <a:t>SINTA</a:t>
            </a:r>
          </a:p>
          <a:p>
            <a:r>
              <a:rPr lang="en-IN" sz="1600" dirty="0" smtClean="0"/>
              <a:t>…</a:t>
            </a:r>
            <a:endParaRPr lang="en-IN" sz="16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447928" y="836712"/>
            <a:ext cx="50029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IN" sz="1600" b="1" u="sng" dirty="0" smtClean="0"/>
              <a:t>Technically (Terminologies)</a:t>
            </a:r>
          </a:p>
          <a:p>
            <a:r>
              <a:rPr lang="en-IN" sz="1600" dirty="0" smtClean="0"/>
              <a:t> Truncate &amp; Load</a:t>
            </a:r>
          </a:p>
          <a:p>
            <a:r>
              <a:rPr lang="en-IN" sz="1600" dirty="0" smtClean="0"/>
              <a:t>Incremental Refresh</a:t>
            </a:r>
          </a:p>
          <a:p>
            <a:r>
              <a:rPr lang="en-IN" sz="1600" dirty="0" smtClean="0"/>
              <a:t>……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67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40219" y="48489"/>
            <a:ext cx="770912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2"/>
              </a:buClr>
              <a:buSzPts val="2400"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Objective (</a:t>
            </a:r>
            <a:r>
              <a:rPr lang="en-US" b="1" dirty="0"/>
              <a:t>Business Team/Clients</a:t>
            </a:r>
            <a:r>
              <a:rPr lang="en-US" dirty="0"/>
              <a:t> -&gt; (Problem -&gt; Requirement</a:t>
            </a:r>
            <a:r>
              <a:rPr lang="en-US" dirty="0" smtClean="0"/>
              <a:t>)</a:t>
            </a: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9336" y="548680"/>
            <a:ext cx="1108923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Want to Build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scalable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enterprise data warehouse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raw data from multiple systems,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standardizes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it through staging and ODS, applies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rules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DWH,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delivers trusted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via Data Marts and 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Reporting to </a:t>
            </a:r>
            <a:r>
              <a:rPr lang="en-US" sz="16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consumers</a:t>
            </a:r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5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Banks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financial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institutions handle diverse domains: branches, customers, employees, loans, accounts, credit cards, payments, and transactions.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Raw 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often arrives 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varied 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sources in different formats with duplication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inconsistency.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warehouse centralizes and standardizes all entities across 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layers and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ensures a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source of truth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preserving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historical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cleansed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Marts provide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department-focused insights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faster query performance and 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KPIs (Key Performance Indicators </a:t>
            </a:r>
            <a:r>
              <a:rPr lang="en-US" sz="15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Profit/loss)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tracking.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use cases include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 performance analysis, fraud detection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 profiling.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Executives, auditors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Clients, outbound systems, 3</a:t>
            </a:r>
            <a:r>
              <a:rPr lang="en-US" sz="1500" baseline="30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party systems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managers gain timely,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reliable insights for strategic decisions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" name="Picture 2" descr="C:\Users\moham\Downloads\Untitled diagram _ Mermaid Chart-2025-09-25-0413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5301208"/>
            <a:ext cx="8873476" cy="120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1;p2"/>
          <p:cNvSpPr txBox="1"/>
          <p:nvPr/>
        </p:nvSpPr>
        <p:spPr>
          <a:xfrm>
            <a:off x="97136" y="4653136"/>
            <a:ext cx="113274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2"/>
              </a:buClr>
              <a:buSzPts val="2400"/>
            </a:pP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Holistic Flow of the DWH Layers (</a:t>
            </a:r>
            <a:r>
              <a:rPr lang="en-US" b="1" dirty="0" smtClean="0"/>
              <a:t>Business Analysts/Data Sol Arch/Techno Functional Managers/Data modeler</a:t>
            </a:r>
            <a:r>
              <a:rPr lang="en-US" sz="2400" b="1" i="0" u="none" strike="noStrike" cap="none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1C2D068-C100-CF23-0FD4-4DD2FEEE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 Mesh Architecture">
            <a:extLst>
              <a:ext uri="{FF2B5EF4-FFF2-40B4-BE49-F238E27FC236}">
                <a16:creationId xmlns:a16="http://schemas.microsoft.com/office/drawing/2014/main" xmlns="" id="{CFDA7E52-5669-E937-6C09-E536D41ADF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74890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3" name="AutoShape 4" descr="Data Mesh Architecture">
            <a:extLst>
              <a:ext uri="{FF2B5EF4-FFF2-40B4-BE49-F238E27FC236}">
                <a16:creationId xmlns:a16="http://schemas.microsoft.com/office/drawing/2014/main" xmlns="" id="{369868EF-E77C-DF1E-DC18-EE3CF9B76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863204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4" name="AutoShape 6" descr="Data Mesh Architecture">
            <a:extLst>
              <a:ext uri="{FF2B5EF4-FFF2-40B4-BE49-F238E27FC236}">
                <a16:creationId xmlns:a16="http://schemas.microsoft.com/office/drawing/2014/main" xmlns="" id="{17C98AE5-502A-0EC3-9C33-750C14C303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375" y="977504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AC15BCD-1CEA-D517-A4CA-250622CE535E}"/>
              </a:ext>
            </a:extLst>
          </p:cNvPr>
          <p:cNvSpPr/>
          <p:nvPr/>
        </p:nvSpPr>
        <p:spPr>
          <a:xfrm>
            <a:off x="1" y="304800"/>
            <a:ext cx="2816561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DWH Arch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622" y="1844824"/>
            <a:ext cx="1043881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446610" y="1844824"/>
            <a:ext cx="1043881" cy="17281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4543566" y="1844824"/>
            <a:ext cx="1043881" cy="17281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6526843" y="1844824"/>
            <a:ext cx="2065435" cy="18767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00891" y="1844824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134" y="4708990"/>
            <a:ext cx="3999332" cy="2248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6942" y="1204373"/>
            <a:ext cx="1218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/>
              <a:t>Dis-Integrated</a:t>
            </a:r>
            <a:endParaRPr lang="en-IN" sz="1200" dirty="0" smtClean="0"/>
          </a:p>
          <a:p>
            <a:pPr algn="ctr"/>
            <a:r>
              <a:rPr lang="en-IN" sz="1200" dirty="0" smtClean="0"/>
              <a:t>Source</a:t>
            </a:r>
          </a:p>
          <a:p>
            <a:pPr algn="ctr"/>
            <a:r>
              <a:rPr lang="en-IN" sz="1200" dirty="0" smtClean="0"/>
              <a:t>Systems</a:t>
            </a:r>
            <a:endParaRPr lang="en-IN" sz="1200" dirty="0"/>
          </a:p>
        </p:txBody>
      </p:sp>
      <p:cxnSp>
        <p:nvCxnSpPr>
          <p:cNvPr id="16" name="Straight Arrow Connector 15"/>
          <p:cNvCxnSpPr>
            <a:stCxn id="17" idx="3"/>
            <a:endCxn id="24" idx="2"/>
          </p:cNvCxnSpPr>
          <p:nvPr/>
        </p:nvCxnSpPr>
        <p:spPr>
          <a:xfrm>
            <a:off x="1222375" y="2337120"/>
            <a:ext cx="1347903" cy="5480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19979" y="2708921"/>
            <a:ext cx="869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 smtClean="0"/>
              <a:t>Ingestion</a:t>
            </a:r>
          </a:p>
          <a:p>
            <a:pPr algn="ctr"/>
            <a:r>
              <a:rPr lang="en-IN" sz="1100" dirty="0" smtClean="0"/>
              <a:t>Acquisition</a:t>
            </a:r>
          </a:p>
          <a:p>
            <a:pPr algn="ctr"/>
            <a:r>
              <a:rPr lang="en-IN" sz="1100" dirty="0" smtClean="0"/>
              <a:t>Extracts</a:t>
            </a:r>
          </a:p>
          <a:p>
            <a:pPr algn="ctr"/>
            <a:r>
              <a:rPr lang="en-IN" sz="1100" dirty="0" smtClean="0"/>
              <a:t>Inbound</a:t>
            </a:r>
          </a:p>
        </p:txBody>
      </p:sp>
      <p:sp>
        <p:nvSpPr>
          <p:cNvPr id="17" name="Folded Corner 16"/>
          <p:cNvSpPr/>
          <p:nvPr/>
        </p:nvSpPr>
        <p:spPr>
          <a:xfrm>
            <a:off x="612775" y="2108520"/>
            <a:ext cx="60960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Files</a:t>
            </a:r>
          </a:p>
          <a:p>
            <a:pPr algn="ctr"/>
            <a:r>
              <a:rPr lang="en-IN" sz="1050" b="1" dirty="0" smtClean="0"/>
              <a:t>S/SS</a:t>
            </a:r>
            <a:endParaRPr lang="en-IN" sz="1050" b="1" dirty="0"/>
          </a:p>
        </p:txBody>
      </p:sp>
      <p:sp>
        <p:nvSpPr>
          <p:cNvPr id="19" name="Can 18"/>
          <p:cNvSpPr/>
          <p:nvPr/>
        </p:nvSpPr>
        <p:spPr>
          <a:xfrm>
            <a:off x="519303" y="2708920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DBs</a:t>
            </a:r>
            <a:endParaRPr lang="en-IN" sz="1050" b="1" dirty="0"/>
          </a:p>
        </p:txBody>
      </p:sp>
      <p:sp>
        <p:nvSpPr>
          <p:cNvPr id="20" name="Rectangle 19"/>
          <p:cNvSpPr/>
          <p:nvPr/>
        </p:nvSpPr>
        <p:spPr>
          <a:xfrm>
            <a:off x="460375" y="3244334"/>
            <a:ext cx="9268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50" b="1" dirty="0" smtClean="0"/>
              <a:t>Legacy Sys</a:t>
            </a:r>
            <a:endParaRPr lang="en-IN" sz="105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85988" y="1387099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Staging </a:t>
            </a:r>
          </a:p>
          <a:p>
            <a:pPr algn="ctr"/>
            <a:r>
              <a:rPr lang="en-IN" sz="1200" dirty="0" smtClean="0"/>
              <a:t>Layer (DSA)</a:t>
            </a:r>
            <a:endParaRPr lang="en-IN" sz="1200" dirty="0"/>
          </a:p>
        </p:txBody>
      </p:sp>
      <p:sp>
        <p:nvSpPr>
          <p:cNvPr id="23" name="Folded Corner 22"/>
          <p:cNvSpPr/>
          <p:nvPr/>
        </p:nvSpPr>
        <p:spPr>
          <a:xfrm>
            <a:off x="2663749" y="2121488"/>
            <a:ext cx="609600" cy="457200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Files</a:t>
            </a:r>
          </a:p>
          <a:p>
            <a:pPr algn="ctr"/>
            <a:r>
              <a:rPr lang="en-IN" sz="1050" b="1" dirty="0" smtClean="0"/>
              <a:t>S/SS</a:t>
            </a:r>
            <a:endParaRPr lang="en-IN" sz="1050" b="1" dirty="0"/>
          </a:p>
        </p:txBody>
      </p:sp>
      <p:sp>
        <p:nvSpPr>
          <p:cNvPr id="24" name="Can 23"/>
          <p:cNvSpPr/>
          <p:nvPr/>
        </p:nvSpPr>
        <p:spPr>
          <a:xfrm>
            <a:off x="2570278" y="2676750"/>
            <a:ext cx="796543" cy="41680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DBs</a:t>
            </a:r>
            <a:endParaRPr lang="en-IN" sz="105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604065" y="2708921"/>
            <a:ext cx="8210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 smtClean="0"/>
              <a:t>Cleansing</a:t>
            </a:r>
          </a:p>
          <a:p>
            <a:pPr algn="ctr"/>
            <a:r>
              <a:rPr lang="en-IN" sz="1100" dirty="0" smtClean="0"/>
              <a:t>Scrubbing</a:t>
            </a:r>
            <a:endParaRPr lang="en-IN" sz="11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534540" y="2705120"/>
            <a:ext cx="96010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96089" y="3573017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i="1" dirty="0" smtClean="0"/>
              <a:t>Raw Data</a:t>
            </a:r>
          </a:p>
          <a:p>
            <a:pPr algn="ctr"/>
            <a:r>
              <a:rPr lang="en-IN" sz="1200" dirty="0" smtClean="0"/>
              <a:t>Table/</a:t>
            </a:r>
          </a:p>
          <a:p>
            <a:pPr algn="ctr"/>
            <a:r>
              <a:rPr lang="en-IN" sz="1200" dirty="0" smtClean="0"/>
              <a:t>Filesystem(</a:t>
            </a:r>
            <a:r>
              <a:rPr lang="en-IN" sz="1200" dirty="0" err="1" smtClean="0"/>
              <a:t>Landingpad</a:t>
            </a:r>
            <a:r>
              <a:rPr lang="en-IN" sz="1200" dirty="0" smtClean="0"/>
              <a:t>)</a:t>
            </a:r>
            <a:endParaRPr lang="en-IN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4494647" y="1383159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Operation Data</a:t>
            </a:r>
          </a:p>
          <a:p>
            <a:pPr algn="ctr"/>
            <a:r>
              <a:rPr lang="en-IN" sz="1200" dirty="0" smtClean="0"/>
              <a:t>Store (ODS)</a:t>
            </a:r>
            <a:endParaRPr lang="en-IN" sz="1200" dirty="0"/>
          </a:p>
        </p:txBody>
      </p:sp>
      <p:sp>
        <p:nvSpPr>
          <p:cNvPr id="30" name="Can 29"/>
          <p:cNvSpPr/>
          <p:nvPr/>
        </p:nvSpPr>
        <p:spPr>
          <a:xfrm>
            <a:off x="4667234" y="2439154"/>
            <a:ext cx="796543" cy="554772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ODS DB</a:t>
            </a:r>
            <a:endParaRPr lang="en-IN" sz="105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280166" y="3543400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dirty="0"/>
              <a:t>Cleansed/Scrubbed</a:t>
            </a:r>
          </a:p>
          <a:p>
            <a:r>
              <a:rPr lang="en-IN" b="0" i="0" dirty="0"/>
              <a:t>Tables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50310" y="980729"/>
            <a:ext cx="2018501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C00000"/>
                </a:solidFill>
              </a:rPr>
              <a:t>Integrated</a:t>
            </a:r>
          </a:p>
          <a:p>
            <a:pPr algn="ctr"/>
            <a:r>
              <a:rPr lang="en-IN" sz="1200" dirty="0" err="1" smtClean="0"/>
              <a:t>Datawarehouse</a:t>
            </a:r>
            <a:r>
              <a:rPr lang="en-IN" sz="1200" dirty="0" smtClean="0"/>
              <a:t> (DWH)</a:t>
            </a:r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OLAP – Non volatile (non modify)</a:t>
            </a:r>
          </a:p>
          <a:p>
            <a:pPr algn="ctr"/>
            <a:r>
              <a:rPr lang="en-US" sz="900" b="1" dirty="0" smtClean="0"/>
              <a:t>HISTORICAL (TIME VARIANT)</a:t>
            </a:r>
            <a:endParaRPr lang="en-IN" sz="900" b="1" dirty="0" smtClean="0"/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Available</a:t>
            </a:r>
          </a:p>
        </p:txBody>
      </p:sp>
      <p:cxnSp>
        <p:nvCxnSpPr>
          <p:cNvPr id="34" name="Straight Arrow Connector 33"/>
          <p:cNvCxnSpPr>
            <a:stCxn id="10" idx="3"/>
            <a:endCxn id="11" idx="1"/>
          </p:cNvCxnSpPr>
          <p:nvPr/>
        </p:nvCxnSpPr>
        <p:spPr>
          <a:xfrm>
            <a:off x="5587447" y="2708920"/>
            <a:ext cx="939396" cy="7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41513" y="3709830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dirty="0" smtClean="0"/>
              <a:t>Transformed</a:t>
            </a:r>
            <a:endParaRPr lang="en-IN" dirty="0"/>
          </a:p>
          <a:p>
            <a:r>
              <a:rPr lang="en-IN" b="0" i="0" dirty="0"/>
              <a:t>Tables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23905" y="2762654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dirty="0" smtClean="0"/>
              <a:t>Transformation</a:t>
            </a:r>
          </a:p>
          <a:p>
            <a:pPr algn="ctr"/>
            <a:r>
              <a:rPr lang="en-IN" sz="800" dirty="0" smtClean="0"/>
              <a:t>Business Logic</a:t>
            </a:r>
            <a:endParaRPr lang="en-IN" sz="800" dirty="0"/>
          </a:p>
        </p:txBody>
      </p:sp>
      <p:sp>
        <p:nvSpPr>
          <p:cNvPr id="39" name="Can 38"/>
          <p:cNvSpPr/>
          <p:nvPr/>
        </p:nvSpPr>
        <p:spPr>
          <a:xfrm>
            <a:off x="7161289" y="1909578"/>
            <a:ext cx="796543" cy="554772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Fact Tables</a:t>
            </a:r>
            <a:endParaRPr lang="en-IN" sz="1050" b="1" dirty="0"/>
          </a:p>
        </p:txBody>
      </p:sp>
      <p:sp>
        <p:nvSpPr>
          <p:cNvPr id="40" name="Can 39"/>
          <p:cNvSpPr/>
          <p:nvPr/>
        </p:nvSpPr>
        <p:spPr>
          <a:xfrm>
            <a:off x="6991319" y="2518861"/>
            <a:ext cx="1136484" cy="416808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Dimension</a:t>
            </a:r>
            <a:r>
              <a:rPr lang="en-IN" sz="1600" b="1" dirty="0" smtClean="0"/>
              <a:t> </a:t>
            </a:r>
            <a:r>
              <a:rPr lang="en-IN" sz="1050" b="1" dirty="0" smtClean="0"/>
              <a:t>Tables</a:t>
            </a:r>
            <a:endParaRPr lang="en-IN" sz="1050" b="1" dirty="0"/>
          </a:p>
        </p:txBody>
      </p:sp>
      <p:sp>
        <p:nvSpPr>
          <p:cNvPr id="41" name="Can 40"/>
          <p:cNvSpPr/>
          <p:nvPr/>
        </p:nvSpPr>
        <p:spPr>
          <a:xfrm>
            <a:off x="6991319" y="2993926"/>
            <a:ext cx="1136484" cy="416808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 b="1" dirty="0" smtClean="0"/>
              <a:t>Aggregate/</a:t>
            </a:r>
          </a:p>
          <a:p>
            <a:pPr algn="ctr"/>
            <a:r>
              <a:rPr lang="en-IN" sz="700" b="1" dirty="0" smtClean="0"/>
              <a:t>Summary</a:t>
            </a:r>
          </a:p>
          <a:p>
            <a:pPr algn="ctr"/>
            <a:r>
              <a:rPr lang="en-IN" sz="700" b="1" dirty="0" smtClean="0"/>
              <a:t>Tables</a:t>
            </a:r>
            <a:endParaRPr lang="en-IN" sz="7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126686" y="1336991"/>
            <a:ext cx="11079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DataMart</a:t>
            </a:r>
          </a:p>
          <a:p>
            <a:pPr algn="ctr"/>
            <a:r>
              <a:rPr lang="en-IN" sz="900" b="1" dirty="0" smtClean="0">
                <a:solidFill>
                  <a:srgbClr val="C00000"/>
                </a:solidFill>
              </a:rPr>
              <a:t>Subject Oriented</a:t>
            </a:r>
          </a:p>
          <a:p>
            <a:pPr algn="ctr"/>
            <a:r>
              <a:rPr lang="en-IN" sz="900" b="1" dirty="0" smtClean="0"/>
              <a:t>Available</a:t>
            </a:r>
            <a:endParaRPr lang="en-IN" sz="900" b="1" dirty="0"/>
          </a:p>
        </p:txBody>
      </p:sp>
      <p:sp>
        <p:nvSpPr>
          <p:cNvPr id="44" name="Rectangle 43"/>
          <p:cNvSpPr/>
          <p:nvPr/>
        </p:nvSpPr>
        <p:spPr>
          <a:xfrm>
            <a:off x="9194322" y="1953401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9192042" y="2492896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/>
        </p:nvSpPr>
        <p:spPr>
          <a:xfrm>
            <a:off x="9192042" y="3020300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/>
          <p:cNvSpPr txBox="1"/>
          <p:nvPr/>
        </p:nvSpPr>
        <p:spPr>
          <a:xfrm>
            <a:off x="9088559" y="3577580"/>
            <a:ext cx="1244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 b="1" i="1"/>
            </a:lvl1pPr>
          </a:lstStyle>
          <a:p>
            <a:r>
              <a:rPr lang="en-IN" b="0" i="0" dirty="0" smtClean="0"/>
              <a:t>Subject Area</a:t>
            </a:r>
          </a:p>
          <a:p>
            <a:r>
              <a:rPr lang="en-IN" b="0" i="0" dirty="0" smtClean="0"/>
              <a:t>Subset of DWH</a:t>
            </a:r>
            <a:endParaRPr lang="en-IN" b="0" i="0" dirty="0"/>
          </a:p>
        </p:txBody>
      </p:sp>
      <p:sp>
        <p:nvSpPr>
          <p:cNvPr id="48" name="Can 47"/>
          <p:cNvSpPr/>
          <p:nvPr/>
        </p:nvSpPr>
        <p:spPr>
          <a:xfrm>
            <a:off x="9312411" y="1949055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 err="1" smtClean="0"/>
              <a:t>FinMart</a:t>
            </a:r>
            <a:endParaRPr lang="en-IN" sz="900" b="1" dirty="0" smtClean="0"/>
          </a:p>
          <a:p>
            <a:pPr algn="ctr"/>
            <a:r>
              <a:rPr lang="en-IN" sz="900" b="1" dirty="0" err="1" smtClean="0"/>
              <a:t>Fin_fact</a:t>
            </a:r>
            <a:endParaRPr lang="en-IN" sz="900" b="1" dirty="0"/>
          </a:p>
        </p:txBody>
      </p:sp>
      <p:sp>
        <p:nvSpPr>
          <p:cNvPr id="49" name="Can 48"/>
          <p:cNvSpPr/>
          <p:nvPr/>
        </p:nvSpPr>
        <p:spPr>
          <a:xfrm>
            <a:off x="9312411" y="2498022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 err="1" smtClean="0"/>
              <a:t>Gov</a:t>
            </a:r>
            <a:r>
              <a:rPr lang="en-IN" sz="800" b="1" dirty="0" smtClean="0"/>
              <a:t> Mart</a:t>
            </a:r>
          </a:p>
          <a:p>
            <a:pPr algn="ctr"/>
            <a:r>
              <a:rPr lang="en-IN" sz="800" b="1" dirty="0" err="1" smtClean="0"/>
              <a:t>gov_fact</a:t>
            </a:r>
            <a:endParaRPr lang="en-IN" sz="800" b="1" dirty="0"/>
          </a:p>
        </p:txBody>
      </p:sp>
      <p:sp>
        <p:nvSpPr>
          <p:cNvPr id="50" name="Can 49"/>
          <p:cNvSpPr/>
          <p:nvPr/>
        </p:nvSpPr>
        <p:spPr>
          <a:xfrm>
            <a:off x="9312879" y="3029338"/>
            <a:ext cx="796543" cy="458489"/>
          </a:xfrm>
          <a:prstGeom prst="ca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 smtClean="0"/>
              <a:t>HR Mart</a:t>
            </a:r>
            <a:endParaRPr lang="en-IN" sz="1050" b="1" dirty="0"/>
          </a:p>
        </p:txBody>
      </p:sp>
      <p:sp>
        <p:nvSpPr>
          <p:cNvPr id="51" name="Rectangle 50"/>
          <p:cNvSpPr/>
          <p:nvPr/>
        </p:nvSpPr>
        <p:spPr>
          <a:xfrm>
            <a:off x="10800523" y="1944735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/>
          <p:cNvSpPr/>
          <p:nvPr/>
        </p:nvSpPr>
        <p:spPr>
          <a:xfrm>
            <a:off x="10613661" y="1841024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10707092" y="1945781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Finance Team</a:t>
            </a:r>
            <a:endParaRPr lang="en-IN" sz="1100" dirty="0"/>
          </a:p>
        </p:txBody>
      </p:sp>
      <p:sp>
        <p:nvSpPr>
          <p:cNvPr id="54" name="Rectangle 53"/>
          <p:cNvSpPr/>
          <p:nvPr/>
        </p:nvSpPr>
        <p:spPr>
          <a:xfrm>
            <a:off x="10703932" y="2487398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Officials Team</a:t>
            </a:r>
            <a:endParaRPr lang="en-IN" sz="1100" dirty="0"/>
          </a:p>
        </p:txBody>
      </p:sp>
      <p:sp>
        <p:nvSpPr>
          <p:cNvPr id="55" name="Rectangle 54"/>
          <p:cNvSpPr/>
          <p:nvPr/>
        </p:nvSpPr>
        <p:spPr>
          <a:xfrm>
            <a:off x="10707092" y="3020300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HR</a:t>
            </a:r>
          </a:p>
          <a:p>
            <a:pPr algn="ctr"/>
            <a:r>
              <a:rPr lang="en-IN" sz="1100" dirty="0" smtClean="0"/>
              <a:t>Team</a:t>
            </a:r>
            <a:endParaRPr lang="en-IN" sz="1100" dirty="0"/>
          </a:p>
        </p:txBody>
      </p:sp>
      <p:sp>
        <p:nvSpPr>
          <p:cNvPr id="56" name="Rectangle 55"/>
          <p:cNvSpPr/>
          <p:nvPr/>
        </p:nvSpPr>
        <p:spPr>
          <a:xfrm>
            <a:off x="10655240" y="3721616"/>
            <a:ext cx="1219579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endCxn id="12" idx="1"/>
          </p:cNvCxnSpPr>
          <p:nvPr/>
        </p:nvCxnSpPr>
        <p:spPr>
          <a:xfrm>
            <a:off x="8581888" y="2700606"/>
            <a:ext cx="519003" cy="8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0320469" y="2186964"/>
            <a:ext cx="3347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0328385" y="2720961"/>
            <a:ext cx="3347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265099" y="3258581"/>
            <a:ext cx="3347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687445" y="1388577"/>
            <a:ext cx="1087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Consumption</a:t>
            </a:r>
          </a:p>
          <a:p>
            <a:pPr algn="ctr"/>
            <a:r>
              <a:rPr lang="en-IN" sz="1200" dirty="0" smtClean="0"/>
              <a:t>Layer</a:t>
            </a:r>
            <a:endParaRPr lang="en-IN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8557498" y="2745778"/>
            <a:ext cx="567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" dirty="0" smtClean="0"/>
              <a:t>Joins</a:t>
            </a:r>
          </a:p>
          <a:p>
            <a:pPr algn="ctr"/>
            <a:r>
              <a:rPr lang="en-IN" sz="800" dirty="0" err="1" smtClean="0"/>
              <a:t>Aggr</a:t>
            </a:r>
            <a:endParaRPr lang="en-IN" sz="800" dirty="0" smtClean="0"/>
          </a:p>
          <a:p>
            <a:pPr algn="ctr"/>
            <a:r>
              <a:rPr lang="en-IN" sz="800" dirty="0" smtClean="0"/>
              <a:t>Biz logic</a:t>
            </a:r>
            <a:endParaRPr lang="en-IN" sz="800" dirty="0"/>
          </a:p>
        </p:txBody>
      </p:sp>
      <p:sp>
        <p:nvSpPr>
          <p:cNvPr id="67" name="Rectangle 66"/>
          <p:cNvSpPr/>
          <p:nvPr/>
        </p:nvSpPr>
        <p:spPr>
          <a:xfrm>
            <a:off x="10746422" y="3808412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Reporting</a:t>
            </a:r>
          </a:p>
          <a:p>
            <a:pPr algn="ctr"/>
            <a:r>
              <a:rPr lang="en-IN" sz="1100" dirty="0" smtClean="0"/>
              <a:t>Team</a:t>
            </a:r>
            <a:endParaRPr lang="en-IN" sz="1100" dirty="0"/>
          </a:p>
        </p:txBody>
      </p:sp>
      <p:sp>
        <p:nvSpPr>
          <p:cNvPr id="68" name="Rectangle 67"/>
          <p:cNvSpPr/>
          <p:nvPr/>
        </p:nvSpPr>
        <p:spPr>
          <a:xfrm>
            <a:off x="10736262" y="4330026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Outbound</a:t>
            </a:r>
          </a:p>
          <a:p>
            <a:pPr algn="ctr"/>
            <a:r>
              <a:rPr lang="en-IN" sz="1100" dirty="0" smtClean="0"/>
              <a:t>Team</a:t>
            </a:r>
            <a:endParaRPr lang="en-IN" sz="1100" dirty="0"/>
          </a:p>
        </p:txBody>
      </p:sp>
      <p:sp>
        <p:nvSpPr>
          <p:cNvPr id="69" name="Rectangle 68"/>
          <p:cNvSpPr/>
          <p:nvPr/>
        </p:nvSpPr>
        <p:spPr>
          <a:xfrm>
            <a:off x="10736262" y="4884388"/>
            <a:ext cx="1032717" cy="467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Data Analysis/Mining</a:t>
            </a:r>
            <a:endParaRPr lang="en-IN" sz="1100" dirty="0"/>
          </a:p>
        </p:txBody>
      </p:sp>
      <p:cxnSp>
        <p:nvCxnSpPr>
          <p:cNvPr id="70" name="Straight Arrow Connector 69"/>
          <p:cNvCxnSpPr>
            <a:stCxn id="39" idx="4"/>
            <a:endCxn id="56" idx="1"/>
          </p:cNvCxnSpPr>
          <p:nvPr/>
        </p:nvCxnSpPr>
        <p:spPr>
          <a:xfrm>
            <a:off x="7957832" y="2186964"/>
            <a:ext cx="2697408" cy="2398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entagon 70"/>
          <p:cNvSpPr/>
          <p:nvPr/>
        </p:nvSpPr>
        <p:spPr>
          <a:xfrm>
            <a:off x="442622" y="4293097"/>
            <a:ext cx="10053149" cy="25267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ETL Development (Data Engineers)</a:t>
            </a:r>
            <a:endParaRPr lang="en-IN" dirty="0"/>
          </a:p>
        </p:txBody>
      </p:sp>
      <p:sp>
        <p:nvSpPr>
          <p:cNvPr id="72" name="Rounded Rectangle 71"/>
          <p:cNvSpPr/>
          <p:nvPr/>
        </p:nvSpPr>
        <p:spPr>
          <a:xfrm>
            <a:off x="2159563" y="980729"/>
            <a:ext cx="8336208" cy="32090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/>
          <p:cNvSpPr/>
          <p:nvPr/>
        </p:nvSpPr>
        <p:spPr>
          <a:xfrm>
            <a:off x="4453780" y="3032811"/>
            <a:ext cx="18242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/>
              <a:t>1,Chennai,</a:t>
            </a:r>
            <a:r>
              <a:rPr lang="en-IN" sz="800" dirty="0" smtClean="0">
                <a:solidFill>
                  <a:srgbClr val="FF0000"/>
                </a:solidFill>
              </a:rPr>
              <a:t>41</a:t>
            </a:r>
            <a:r>
              <a:rPr lang="en-IN" sz="800" dirty="0" smtClean="0">
                <a:solidFill>
                  <a:srgbClr val="00B050"/>
                </a:solidFill>
              </a:rPr>
              <a:t>,</a:t>
            </a:r>
            <a:r>
              <a:rPr lang="en-IN" sz="800" dirty="0" smtClean="0"/>
              <a:t> 100.10</a:t>
            </a:r>
            <a:endParaRPr lang="en-IN" sz="800" dirty="0">
              <a:solidFill>
                <a:srgbClr val="00B050"/>
              </a:solidFill>
            </a:endParaRPr>
          </a:p>
          <a:p>
            <a:r>
              <a:rPr lang="en-IN" sz="800" dirty="0" smtClean="0"/>
              <a:t>2,Chennai,</a:t>
            </a:r>
            <a:r>
              <a:rPr lang="en-IN" sz="800" dirty="0" smtClean="0">
                <a:solidFill>
                  <a:srgbClr val="FF0000"/>
                </a:solidFill>
              </a:rPr>
              <a:t>42</a:t>
            </a:r>
            <a:r>
              <a:rPr lang="en-IN" sz="800" dirty="0" smtClean="0">
                <a:solidFill>
                  <a:srgbClr val="00B050"/>
                </a:solidFill>
              </a:rPr>
              <a:t>,200.70</a:t>
            </a:r>
          </a:p>
          <a:p>
            <a:r>
              <a:rPr lang="en-IN" sz="800" strike="sngStrike" dirty="0" err="1" smtClean="0"/>
              <a:t>Banglore</a:t>
            </a:r>
            <a:endParaRPr lang="en-IN" sz="800" strike="sngStrike" dirty="0"/>
          </a:p>
        </p:txBody>
      </p:sp>
      <p:sp>
        <p:nvSpPr>
          <p:cNvPr id="76" name="Rectangle 75"/>
          <p:cNvSpPr/>
          <p:nvPr/>
        </p:nvSpPr>
        <p:spPr>
          <a:xfrm>
            <a:off x="2423503" y="3122416"/>
            <a:ext cx="16996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 smtClean="0"/>
              <a:t>1,</a:t>
            </a:r>
            <a:r>
              <a:rPr lang="en-IN" sz="1000" b="1" dirty="0" smtClean="0"/>
              <a:t>Chennai1</a:t>
            </a:r>
            <a:r>
              <a:rPr lang="en-IN" sz="1000" dirty="0" smtClean="0"/>
              <a:t>,41,100.1</a:t>
            </a:r>
            <a:endParaRPr lang="en-IN" sz="1000" dirty="0"/>
          </a:p>
          <a:p>
            <a:r>
              <a:rPr lang="en-IN" sz="1000" dirty="0" smtClean="0"/>
              <a:t>2,</a:t>
            </a:r>
            <a:r>
              <a:rPr lang="en-IN" sz="1000" b="1" dirty="0" smtClean="0"/>
              <a:t>chennnai</a:t>
            </a:r>
            <a:r>
              <a:rPr lang="en-IN" sz="1000" dirty="0" smtClean="0"/>
              <a:t>,42,200.2</a:t>
            </a:r>
          </a:p>
          <a:p>
            <a:r>
              <a:rPr lang="en-US" sz="1000" strike="sngStrike" dirty="0" smtClean="0"/>
              <a:t>Banglore,35,400</a:t>
            </a:r>
            <a:endParaRPr lang="en-IN" sz="1000" strike="sngStrike" dirty="0" smtClean="0"/>
          </a:p>
          <a:p>
            <a:endParaRPr lang="en-IN" sz="1000" dirty="0"/>
          </a:p>
        </p:txBody>
      </p:sp>
      <p:sp>
        <p:nvSpPr>
          <p:cNvPr id="74" name="Rectangle 73"/>
          <p:cNvSpPr/>
          <p:nvPr/>
        </p:nvSpPr>
        <p:spPr>
          <a:xfrm>
            <a:off x="6614778" y="3339271"/>
            <a:ext cx="21695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 smtClean="0">
                <a:solidFill>
                  <a:schemeClr val="bg1">
                    <a:lumMod val="85000"/>
                  </a:schemeClr>
                </a:solidFill>
              </a:rPr>
              <a:t>1,Chennai,41,100,110,CH</a:t>
            </a:r>
            <a:endParaRPr lang="en-IN" sz="1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sz="1000" dirty="0" smtClean="0">
                <a:solidFill>
                  <a:schemeClr val="bg1">
                    <a:lumMod val="85000"/>
                  </a:schemeClr>
                </a:solidFill>
              </a:rPr>
              <a:t>2,Chennai,42,201,220,CH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30C32DE2-5308-9CBB-0BB0-6F8782C8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923" y="5517233"/>
            <a:ext cx="2089472" cy="115902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424323" y="4593481"/>
            <a:ext cx="1497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Banglore,35,400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2969334" y="381743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Architects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48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544" y="1772816"/>
            <a:ext cx="11633744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u="sng" dirty="0" smtClean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Tools/Technologies we are going to use to implement this Project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N" b="1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&amp; Model :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https://www.mermaidchart.com/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https://www.mermaidflow.app/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https://app.diagrams.net/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word/</a:t>
            </a:r>
            <a:r>
              <a:rPr lang="en-IN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ppt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erwin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visio</a:t>
            </a:r>
            <a:endParaRPr lang="en-IN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N" b="1" dirty="0" smtClean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Collaboration / Code Repo/Version control: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https://github.com/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TFS or </a:t>
            </a:r>
            <a:r>
              <a:rPr lang="en-IN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Gitlab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IN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Bitbucket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etc.,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Database/</a:t>
            </a:r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Datawarehouse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MySQL,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https://dev.mysql.com/get/Downloads/MySQLGUITools/mysql-workbench-community-8.0.43-winx64.msi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Programming/ETL Code :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https://www.python.org/downloads/windows/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https://www.python.org/downloads/macos/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scripts for extraction and loading, 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Transformation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658" y="1284699"/>
            <a:ext cx="11357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Admin/Platform/Infra team -&gt; Provide the environment (Cluster/Production server &amp; </a:t>
            </a:r>
            <a:r>
              <a:rPr lang="en-US" sz="1800" b="1" dirty="0" err="1"/>
              <a:t>softwares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084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560" y="-27384"/>
            <a:ext cx="4344248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Tasks to our Aspirants:</a:t>
            </a:r>
            <a:endParaRPr lang="en-IN" sz="2400" b="1" dirty="0">
              <a:solidFill>
                <a:schemeClr val="dk2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IN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Task1 </a:t>
            </a:r>
            <a:r>
              <a:rPr lang="en-IN" sz="1100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(Setting up the code repo and version control system):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Goto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github.com/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Signup for an account (continue with Google)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 repository </a:t>
            </a: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(choose repository name </a:t>
            </a:r>
          </a:p>
          <a:p>
            <a:pPr>
              <a:spcBef>
                <a:spcPts val="600"/>
              </a:spcBef>
            </a:pP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give some description and </a:t>
            </a:r>
            <a:r>
              <a:rPr lang="en-IN" sz="1200" b="1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license Apache License 2.0</a:t>
            </a: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Add your first</a:t>
            </a:r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 </a:t>
            </a:r>
            <a:r>
              <a:rPr lang="en-IN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first code</a:t>
            </a:r>
            <a:endParaRPr lang="en-IN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Clone (download/pull) your code</a:t>
            </a:r>
          </a:p>
          <a:p>
            <a:pPr>
              <a:spcBef>
                <a:spcPts val="600"/>
              </a:spcBef>
            </a:pPr>
            <a:endParaRPr lang="en-IN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992" y="348404"/>
            <a:ext cx="7488624" cy="795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Heptagon 2"/>
          <p:cNvSpPr/>
          <p:nvPr/>
        </p:nvSpPr>
        <p:spPr>
          <a:xfrm>
            <a:off x="6456039" y="154506"/>
            <a:ext cx="387795" cy="387795"/>
          </a:xfrm>
          <a:prstGeom prst="hept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</a:t>
            </a:r>
            <a:endParaRPr lang="en-IN" sz="2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3440" y="2740652"/>
            <a:ext cx="3216275" cy="2672839"/>
            <a:chOff x="2207568" y="4049008"/>
            <a:chExt cx="3216275" cy="267283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568" y="4077072"/>
              <a:ext cx="3216275" cy="264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Heptagon 8"/>
            <p:cNvSpPr/>
            <p:nvPr/>
          </p:nvSpPr>
          <p:spPr>
            <a:xfrm>
              <a:off x="4674385" y="4049008"/>
              <a:ext cx="387795" cy="387795"/>
            </a:xfrm>
            <a:prstGeom prst="heptag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 smtClean="0"/>
                <a:t>2</a:t>
              </a:r>
              <a:endParaRPr lang="en-IN" sz="24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71664" y="2387238"/>
            <a:ext cx="3009291" cy="3057986"/>
            <a:chOff x="3025566" y="2309391"/>
            <a:chExt cx="3641242" cy="3700163"/>
          </a:xfrm>
        </p:grpSpPr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347" y="2568521"/>
              <a:ext cx="3342461" cy="34410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Heptagon 10"/>
            <p:cNvSpPr/>
            <p:nvPr/>
          </p:nvSpPr>
          <p:spPr>
            <a:xfrm>
              <a:off x="3025566" y="2309391"/>
              <a:ext cx="387795" cy="387795"/>
            </a:xfrm>
            <a:prstGeom prst="heptag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/>
                <a:t>3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80955" y="1219468"/>
            <a:ext cx="3436159" cy="2335539"/>
            <a:chOff x="6627656" y="1198637"/>
            <a:chExt cx="3436159" cy="2335539"/>
          </a:xfrm>
        </p:grpSpPr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554" y="1472400"/>
              <a:ext cx="3242261" cy="2061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Heptagon 14"/>
            <p:cNvSpPr/>
            <p:nvPr/>
          </p:nvSpPr>
          <p:spPr>
            <a:xfrm>
              <a:off x="6627656" y="1198637"/>
              <a:ext cx="387795" cy="387795"/>
            </a:xfrm>
            <a:prstGeom prst="heptag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 smtClean="0"/>
                <a:t>4</a:t>
              </a:r>
              <a:endParaRPr lang="en-IN" sz="24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567" y="3717032"/>
            <a:ext cx="2950007" cy="2659425"/>
            <a:chOff x="6649660" y="3807109"/>
            <a:chExt cx="2950007" cy="2659425"/>
          </a:xfrm>
        </p:grpSpPr>
        <p:sp>
          <p:nvSpPr>
            <p:cNvPr id="17" name="Heptagon 16"/>
            <p:cNvSpPr/>
            <p:nvPr/>
          </p:nvSpPr>
          <p:spPr>
            <a:xfrm>
              <a:off x="6649660" y="3825178"/>
              <a:ext cx="387795" cy="387795"/>
            </a:xfrm>
            <a:prstGeom prst="heptagon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 smtClean="0"/>
                <a:t>5</a:t>
              </a:r>
              <a:endParaRPr lang="en-IN" sz="2400" b="1" dirty="0"/>
            </a:p>
          </p:txBody>
        </p:sp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1720" y="3807109"/>
              <a:ext cx="2637947" cy="2659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922" y="3999789"/>
            <a:ext cx="2759122" cy="17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Heptagon 23"/>
          <p:cNvSpPr/>
          <p:nvPr/>
        </p:nvSpPr>
        <p:spPr>
          <a:xfrm>
            <a:off x="9323216" y="3621575"/>
            <a:ext cx="387795" cy="387795"/>
          </a:xfrm>
          <a:prstGeom prst="hept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431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560" y="-27384"/>
            <a:ext cx="859272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Tasks to our Aspirants: Conceptual Data Modelling</a:t>
            </a:r>
            <a:endParaRPr lang="en-IN" sz="2400" b="1" dirty="0">
              <a:solidFill>
                <a:schemeClr val="dk2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IN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Task2 </a:t>
            </a:r>
            <a:r>
              <a:rPr lang="en-IN" sz="1100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(Working in Mermaid programming):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Goto</a:t>
            </a: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https://www.mermaidchart.com/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Signup for an account (continue with Google)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 New diagram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Paste the below sample flowchart code and see the output of the chart then try with the below complete flowchart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flowchart TD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A[Source Systems] --&gt; B[Staging Layer]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B --&gt; C[ODS Layer]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C --&gt; D[EDW Layer]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D --&gt; E[Data Marts]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E --&gt; F[BI Reports / Dashboards</a:t>
            </a:r>
            <a:r>
              <a:rPr lang="en-US" sz="1200" b="1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IN" sz="12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28" y="3099732"/>
            <a:ext cx="5904656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---</a:t>
            </a:r>
          </a:p>
          <a:p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theme: neo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---</a:t>
            </a:r>
          </a:p>
          <a:p>
            <a:r>
              <a:rPr lang="en-IN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flowchart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LR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A[Staging Layer&lt;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Landing zone for raw data&lt;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Stores data exactly as received&lt;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Enables auditing &amp; reprocessing&lt;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Minimal transformation] 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</a:t>
            </a:r>
            <a:r>
              <a:rPr lang="en-IN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B[ODS Layer&lt;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Cleaned &amp; standardized data&lt;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Removes duplicates &amp; fixes formats&lt;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Standardizes units &amp; codes&lt;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Integrates multiple sources]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B </a:t>
            </a:r>
            <a:r>
              <a:rPr lang="en-IN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C[EDW Layer&lt;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Central historical repository&lt;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Stores Dimensions scd1 or scd2 &amp; Facts&lt;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Applies business rules &amp; derived metrics&lt;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Single source of truth]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C </a:t>
            </a:r>
            <a:r>
              <a:rPr lang="en-IN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D[Data Marts&lt;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Subject-specific datasets&lt;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Aggregations &amp; KPIs for departments&lt;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Improves performance&lt;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Department-focused views]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D </a:t>
            </a:r>
            <a:r>
              <a:rPr lang="en-IN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--&gt;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E[Reporting Layer&lt;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Presentation-ready data&lt;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Pre-aggregated &amp; formatted&lt;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Supports dashboards &amp; BI tools&lt;</a:t>
            </a:r>
            <a:r>
              <a:rPr lang="en-IN" sz="1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/&gt;- Applies security filters</a:t>
            </a:r>
            <a:r>
              <a:rPr lang="en-IN" sz="1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IN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 descr="C:\Users\moham\Downloads\Untitled diagram _ Mermaid Chart-2025-09-25-0413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844824"/>
            <a:ext cx="8873476" cy="120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89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560" y="-27384"/>
            <a:ext cx="4776296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</a:rPr>
              <a:t>Tasks to our Aspirants:</a:t>
            </a:r>
          </a:p>
          <a:p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Logical </a:t>
            </a:r>
            <a:r>
              <a:rPr lang="en-US" sz="24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2400" b="1" dirty="0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 –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 lang="en-IN" sz="2400" b="1" dirty="0">
              <a:solidFill>
                <a:schemeClr val="dk2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600"/>
              </a:spcBef>
            </a:pPr>
            <a:r>
              <a:rPr lang="en-IN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Task3 </a:t>
            </a:r>
            <a:r>
              <a:rPr lang="en-IN" sz="1100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(Working in Mermaid programming):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 New diagram</a:t>
            </a: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Paste the below sample </a:t>
            </a:r>
            <a:r>
              <a:rPr lang="en-IN" sz="12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erDiagram</a:t>
            </a:r>
            <a:r>
              <a:rPr lang="en-IN" sz="12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code and see the output of the chart then try with the below complete ER</a:t>
            </a:r>
            <a:endParaRPr lang="en-IN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200" b="1" dirty="0" err="1">
                <a:solidFill>
                  <a:srgbClr val="0070C0"/>
                </a:solidFill>
              </a:rPr>
              <a:t>erDiagram</a:t>
            </a:r>
            <a:endParaRPr lang="en-IN" sz="1200" dirty="0">
              <a:solidFill>
                <a:srgbClr val="0070C0"/>
              </a:solidFill>
            </a:endParaRPr>
          </a:p>
          <a:p>
            <a:r>
              <a:rPr lang="en-IN" sz="1200" dirty="0">
                <a:solidFill>
                  <a:srgbClr val="0070C0"/>
                </a:solidFill>
              </a:rPr>
              <a:t>Entity1 </a:t>
            </a:r>
            <a:r>
              <a:rPr lang="en-IN" sz="1200" b="1" dirty="0">
                <a:solidFill>
                  <a:srgbClr val="0070C0"/>
                </a:solidFill>
              </a:rPr>
              <a:t>||--o{</a:t>
            </a:r>
            <a:r>
              <a:rPr lang="en-IN" sz="1200" dirty="0">
                <a:solidFill>
                  <a:srgbClr val="0070C0"/>
                </a:solidFill>
              </a:rPr>
              <a:t> Entity2 </a:t>
            </a:r>
            <a:r>
              <a:rPr lang="en-IN" sz="1200" b="1" dirty="0">
                <a:solidFill>
                  <a:srgbClr val="0070C0"/>
                </a:solidFill>
              </a:rPr>
              <a:t>:</a:t>
            </a:r>
            <a:r>
              <a:rPr lang="en-IN" sz="1200" dirty="0">
                <a:solidFill>
                  <a:srgbClr val="0070C0"/>
                </a:solidFill>
              </a:rPr>
              <a:t> "relation name"</a:t>
            </a:r>
          </a:p>
          <a:p>
            <a:r>
              <a:rPr lang="en-IN" sz="1200" dirty="0">
                <a:solidFill>
                  <a:srgbClr val="0070C0"/>
                </a:solidFill>
              </a:rPr>
              <a:t>User </a:t>
            </a:r>
            <a:r>
              <a:rPr lang="en-IN" sz="1200" b="1" dirty="0">
                <a:solidFill>
                  <a:srgbClr val="0070C0"/>
                </a:solidFill>
              </a:rPr>
              <a:t>||--||</a:t>
            </a:r>
            <a:r>
              <a:rPr lang="en-IN" sz="1200" dirty="0">
                <a:solidFill>
                  <a:srgbClr val="0070C0"/>
                </a:solidFill>
              </a:rPr>
              <a:t> SSN </a:t>
            </a:r>
            <a:r>
              <a:rPr lang="en-IN" sz="1200" b="1" dirty="0">
                <a:solidFill>
                  <a:srgbClr val="0070C0"/>
                </a:solidFill>
              </a:rPr>
              <a:t>:</a:t>
            </a:r>
            <a:r>
              <a:rPr lang="en-IN" sz="1200" dirty="0">
                <a:solidFill>
                  <a:srgbClr val="0070C0"/>
                </a:solidFill>
              </a:rPr>
              <a:t> "One to One"</a:t>
            </a:r>
          </a:p>
          <a:p>
            <a:r>
              <a:rPr lang="en-IN" sz="1200" dirty="0">
                <a:solidFill>
                  <a:srgbClr val="0070C0"/>
                </a:solidFill>
              </a:rPr>
              <a:t>User </a:t>
            </a:r>
            <a:r>
              <a:rPr lang="en-IN" sz="1200" b="1" dirty="0">
                <a:solidFill>
                  <a:srgbClr val="0070C0"/>
                </a:solidFill>
              </a:rPr>
              <a:t>||--o{</a:t>
            </a:r>
            <a:r>
              <a:rPr lang="en-IN" sz="1200" dirty="0">
                <a:solidFill>
                  <a:srgbClr val="0070C0"/>
                </a:solidFill>
              </a:rPr>
              <a:t> Orders </a:t>
            </a:r>
            <a:r>
              <a:rPr lang="en-IN" sz="1200" b="1" dirty="0">
                <a:solidFill>
                  <a:srgbClr val="0070C0"/>
                </a:solidFill>
              </a:rPr>
              <a:t>:</a:t>
            </a:r>
            <a:r>
              <a:rPr lang="en-IN" sz="1200" dirty="0">
                <a:solidFill>
                  <a:srgbClr val="0070C0"/>
                </a:solidFill>
              </a:rPr>
              <a:t> " One to Zero/Many "</a:t>
            </a:r>
          </a:p>
          <a:p>
            <a:r>
              <a:rPr lang="en-IN" sz="1200" dirty="0">
                <a:solidFill>
                  <a:srgbClr val="0070C0"/>
                </a:solidFill>
              </a:rPr>
              <a:t>Orders </a:t>
            </a:r>
            <a:r>
              <a:rPr lang="en-IN" sz="1200" b="1" dirty="0">
                <a:solidFill>
                  <a:srgbClr val="0070C0"/>
                </a:solidFill>
              </a:rPr>
              <a:t>}o--||</a:t>
            </a:r>
            <a:r>
              <a:rPr lang="en-IN" sz="1200" dirty="0">
                <a:solidFill>
                  <a:srgbClr val="0070C0"/>
                </a:solidFill>
              </a:rPr>
              <a:t> User </a:t>
            </a:r>
            <a:r>
              <a:rPr lang="en-IN" sz="1200" b="1" dirty="0">
                <a:solidFill>
                  <a:srgbClr val="0070C0"/>
                </a:solidFill>
              </a:rPr>
              <a:t>:</a:t>
            </a:r>
            <a:r>
              <a:rPr lang="en-IN" sz="1200" dirty="0">
                <a:solidFill>
                  <a:srgbClr val="0070C0"/>
                </a:solidFill>
              </a:rPr>
              <a:t> " Zero/Many to One "</a:t>
            </a:r>
          </a:p>
          <a:p>
            <a:r>
              <a:rPr lang="en-IN" sz="1200" dirty="0">
                <a:solidFill>
                  <a:srgbClr val="0070C0"/>
                </a:solidFill>
              </a:rPr>
              <a:t>Users </a:t>
            </a:r>
            <a:r>
              <a:rPr lang="en-IN" sz="1200" b="1" dirty="0">
                <a:solidFill>
                  <a:srgbClr val="0070C0"/>
                </a:solidFill>
              </a:rPr>
              <a:t>}o--o{</a:t>
            </a:r>
            <a:r>
              <a:rPr lang="en-IN" sz="1200" dirty="0">
                <a:solidFill>
                  <a:srgbClr val="0070C0"/>
                </a:solidFill>
              </a:rPr>
              <a:t> Products </a:t>
            </a:r>
            <a:r>
              <a:rPr lang="en-IN" sz="1200" b="1" dirty="0">
                <a:solidFill>
                  <a:srgbClr val="0070C0"/>
                </a:solidFill>
              </a:rPr>
              <a:t>:</a:t>
            </a:r>
            <a:r>
              <a:rPr lang="en-IN" sz="1200" dirty="0">
                <a:solidFill>
                  <a:srgbClr val="0070C0"/>
                </a:solidFill>
              </a:rPr>
              <a:t> " Zero/Many to Zero/Many "</a:t>
            </a:r>
          </a:p>
          <a:p>
            <a:r>
              <a:rPr lang="en-IN" sz="1200" dirty="0">
                <a:solidFill>
                  <a:srgbClr val="0070C0"/>
                </a:solidFill>
              </a:rPr>
              <a:t>Users </a:t>
            </a:r>
            <a:r>
              <a:rPr lang="en-IN" sz="1200" b="1" dirty="0">
                <a:solidFill>
                  <a:srgbClr val="0070C0"/>
                </a:solidFill>
              </a:rPr>
              <a:t>}|--|{</a:t>
            </a:r>
            <a:r>
              <a:rPr lang="en-IN" sz="1200" dirty="0">
                <a:solidFill>
                  <a:srgbClr val="0070C0"/>
                </a:solidFill>
              </a:rPr>
              <a:t> Products </a:t>
            </a:r>
            <a:r>
              <a:rPr lang="en-IN" sz="1200" b="1" dirty="0">
                <a:solidFill>
                  <a:srgbClr val="0070C0"/>
                </a:solidFill>
              </a:rPr>
              <a:t>:</a:t>
            </a:r>
            <a:r>
              <a:rPr lang="en-IN" sz="1200" dirty="0">
                <a:solidFill>
                  <a:srgbClr val="0070C0"/>
                </a:solidFill>
              </a:rPr>
              <a:t> " One/Many to One/Many </a:t>
            </a:r>
            <a:r>
              <a:rPr lang="en-IN" sz="1200" dirty="0" smtClean="0">
                <a:solidFill>
                  <a:srgbClr val="0070C0"/>
                </a:solidFill>
              </a:rPr>
              <a:t>"</a:t>
            </a:r>
            <a:endParaRPr lang="en-IN" sz="12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9336" y="3140968"/>
            <a:ext cx="2808312" cy="36317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sz="200" b="1" dirty="0" err="1">
                <a:solidFill>
                  <a:srgbClr val="0070C0"/>
                </a:solidFill>
              </a:rPr>
              <a:t>erDiagram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ACCOUNTS </a:t>
            </a:r>
            <a:r>
              <a:rPr lang="en-IN" sz="200" b="1" dirty="0">
                <a:solidFill>
                  <a:srgbClr val="0070C0"/>
                </a:solidFill>
              </a:rPr>
              <a:t>{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AccountID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AccountType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Balance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CreditScore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Currency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CustomerID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DateOpened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ManagerID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load_dt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timestamp </a:t>
            </a:r>
            <a:r>
              <a:rPr lang="en-IN" sz="200" dirty="0" err="1">
                <a:solidFill>
                  <a:srgbClr val="0070C0"/>
                </a:solidFill>
              </a:rPr>
              <a:t>load_ts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</a:t>
            </a:r>
            <a:r>
              <a:rPr lang="en-IN" sz="200" b="1" dirty="0">
                <a:solidFill>
                  <a:srgbClr val="0070C0"/>
                </a:solidFill>
              </a:rPr>
              <a:t>}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/>
            </a:r>
            <a:br>
              <a:rPr lang="en-IN" sz="200" dirty="0">
                <a:solidFill>
                  <a:srgbClr val="0070C0"/>
                </a:solidFill>
              </a:rPr>
            </a:br>
            <a:r>
              <a:rPr lang="en-IN" sz="200" dirty="0">
                <a:solidFill>
                  <a:srgbClr val="0070C0"/>
                </a:solidFill>
              </a:rPr>
              <a:t>    TRANSACTIONS </a:t>
            </a:r>
            <a:r>
              <a:rPr lang="en-IN" sz="200" b="1" dirty="0">
                <a:solidFill>
                  <a:srgbClr val="0070C0"/>
                </a:solidFill>
              </a:rPr>
              <a:t>{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AccountID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Amount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Currency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Description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datetime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EventTs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boolean</a:t>
            </a:r>
            <a:r>
              <a:rPr lang="en-IN" sz="200" dirty="0">
                <a:solidFill>
                  <a:srgbClr val="0070C0"/>
                </a:solidFill>
              </a:rPr>
              <a:t> Suspicious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TransactionDate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</a:t>
            </a:r>
            <a:r>
              <a:rPr lang="en-IN" sz="200" dirty="0" err="1">
                <a:solidFill>
                  <a:srgbClr val="0070C0"/>
                </a:solidFill>
              </a:rPr>
              <a:t>TransactionFee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TransactionID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TransactionType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Status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load_dt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timestamp </a:t>
            </a:r>
            <a:r>
              <a:rPr lang="en-IN" sz="200" dirty="0" err="1">
                <a:solidFill>
                  <a:srgbClr val="0070C0"/>
                </a:solidFill>
              </a:rPr>
              <a:t>load_ts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</a:t>
            </a:r>
            <a:r>
              <a:rPr lang="en-IN" sz="200" b="1" dirty="0">
                <a:solidFill>
                  <a:srgbClr val="0070C0"/>
                </a:solidFill>
              </a:rPr>
              <a:t>}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/>
            </a:r>
            <a:br>
              <a:rPr lang="en-IN" sz="200" dirty="0">
                <a:solidFill>
                  <a:srgbClr val="0070C0"/>
                </a:solidFill>
              </a:rPr>
            </a:br>
            <a:r>
              <a:rPr lang="en-IN" sz="200" dirty="0">
                <a:solidFill>
                  <a:srgbClr val="0070C0"/>
                </a:solidFill>
              </a:rPr>
              <a:t>    PAYMENTS </a:t>
            </a:r>
            <a:r>
              <a:rPr lang="en-IN" sz="200" b="1" dirty="0">
                <a:solidFill>
                  <a:srgbClr val="0070C0"/>
                </a:solidFill>
              </a:rPr>
              <a:t>{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Amount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AuditTrail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ClearingSystem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Currency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CustomerSegment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Description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float </a:t>
            </a:r>
            <a:r>
              <a:rPr lang="en-IN" sz="200" dirty="0" err="1">
                <a:solidFill>
                  <a:srgbClr val="0070C0"/>
                </a:solidFill>
              </a:rPr>
              <a:t>ExchangeRate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Fee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FromAccountID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MerchantName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PaymentDate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PaymentID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PaymentType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ToAccountID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load_dt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timestamp </a:t>
            </a:r>
            <a:r>
              <a:rPr lang="en-IN" sz="200" dirty="0" err="1">
                <a:solidFill>
                  <a:srgbClr val="0070C0"/>
                </a:solidFill>
              </a:rPr>
              <a:t>load_ts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</a:t>
            </a:r>
            <a:r>
              <a:rPr lang="en-IN" sz="200" b="1" dirty="0">
                <a:solidFill>
                  <a:srgbClr val="0070C0"/>
                </a:solidFill>
              </a:rPr>
              <a:t>}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/>
            </a:r>
            <a:br>
              <a:rPr lang="en-IN" sz="200" dirty="0">
                <a:solidFill>
                  <a:srgbClr val="0070C0"/>
                </a:solidFill>
              </a:rPr>
            </a:br>
            <a:r>
              <a:rPr lang="en-IN" sz="200" dirty="0">
                <a:solidFill>
                  <a:srgbClr val="0070C0"/>
                </a:solidFill>
              </a:rPr>
              <a:t>    CREDITCARD </a:t>
            </a:r>
            <a:r>
              <a:rPr lang="en-IN" sz="200" b="1" dirty="0">
                <a:solidFill>
                  <a:srgbClr val="0070C0"/>
                </a:solidFill>
              </a:rPr>
              <a:t>{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Balance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BillCycle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CardID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CardNumber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CardType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</a:t>
            </a:r>
            <a:r>
              <a:rPr lang="en-IN" sz="200" dirty="0" err="1">
                <a:solidFill>
                  <a:srgbClr val="0070C0"/>
                </a:solidFill>
              </a:rPr>
              <a:t>CreditLimit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CustomerID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ExpirationDate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</a:t>
            </a:r>
            <a:r>
              <a:rPr lang="en-IN" sz="200" dirty="0" err="1">
                <a:solidFill>
                  <a:srgbClr val="0070C0"/>
                </a:solidFill>
              </a:rPr>
              <a:t>InterestRate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IssueDate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Status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load_dt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timestamp </a:t>
            </a:r>
            <a:r>
              <a:rPr lang="en-IN" sz="200" dirty="0" err="1">
                <a:solidFill>
                  <a:srgbClr val="0070C0"/>
                </a:solidFill>
              </a:rPr>
              <a:t>load_ts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</a:t>
            </a:r>
            <a:r>
              <a:rPr lang="en-IN" sz="200" b="1" dirty="0">
                <a:solidFill>
                  <a:srgbClr val="0070C0"/>
                </a:solidFill>
              </a:rPr>
              <a:t>}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/>
            </a:r>
            <a:br>
              <a:rPr lang="en-IN" sz="200" dirty="0">
                <a:solidFill>
                  <a:srgbClr val="0070C0"/>
                </a:solidFill>
              </a:rPr>
            </a:br>
            <a:r>
              <a:rPr lang="en-IN" sz="200" dirty="0">
                <a:solidFill>
                  <a:srgbClr val="0070C0"/>
                </a:solidFill>
              </a:rPr>
              <a:t>    CUST_PROFILE </a:t>
            </a:r>
            <a:r>
              <a:rPr lang="en-IN" sz="200" b="1" dirty="0">
                <a:solidFill>
                  <a:srgbClr val="0070C0"/>
                </a:solidFill>
              </a:rPr>
              <a:t>{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Address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BranchID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CustomerID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DateOfBirth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Email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FirstName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LastName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PhoneNumber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</a:t>
            </a:r>
            <a:r>
              <a:rPr lang="en-IN" sz="200" b="1" dirty="0">
                <a:solidFill>
                  <a:srgbClr val="0070C0"/>
                </a:solidFill>
              </a:rPr>
              <a:t>}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/>
            </a:r>
            <a:br>
              <a:rPr lang="en-IN" sz="200" dirty="0">
                <a:solidFill>
                  <a:srgbClr val="0070C0"/>
                </a:solidFill>
              </a:rPr>
            </a:br>
            <a:r>
              <a:rPr lang="en-IN" sz="200" dirty="0">
                <a:solidFill>
                  <a:srgbClr val="0070C0"/>
                </a:solidFill>
              </a:rPr>
              <a:t>    EMPLOYEES </a:t>
            </a:r>
            <a:r>
              <a:rPr lang="en-IN" sz="200" b="1" dirty="0">
                <a:solidFill>
                  <a:srgbClr val="0070C0"/>
                </a:solidFill>
              </a:rPr>
              <a:t>{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BranchID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EmployeeID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FirstName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HireDate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LastName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ManagerID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</a:t>
            </a:r>
            <a:r>
              <a:rPr lang="en-IN" sz="200" b="1" dirty="0">
                <a:solidFill>
                  <a:srgbClr val="0070C0"/>
                </a:solidFill>
              </a:rPr>
              <a:t>}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/>
            </a:r>
            <a:br>
              <a:rPr lang="en-IN" sz="200" dirty="0">
                <a:solidFill>
                  <a:srgbClr val="0070C0"/>
                </a:solidFill>
              </a:rPr>
            </a:br>
            <a:r>
              <a:rPr lang="en-IN" sz="200" dirty="0">
                <a:solidFill>
                  <a:srgbClr val="0070C0"/>
                </a:solidFill>
              </a:rPr>
              <a:t>    BRANCHES </a:t>
            </a:r>
            <a:r>
              <a:rPr lang="en-IN" sz="200" b="1" dirty="0">
                <a:solidFill>
                  <a:srgbClr val="0070C0"/>
                </a:solidFill>
              </a:rPr>
              <a:t>{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Address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BranchID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BranchName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City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Status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Zipcode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</a:t>
            </a:r>
            <a:r>
              <a:rPr lang="en-IN" sz="200" b="1" dirty="0">
                <a:solidFill>
                  <a:srgbClr val="0070C0"/>
                </a:solidFill>
              </a:rPr>
              <a:t>}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/>
            </a:r>
            <a:br>
              <a:rPr lang="en-IN" sz="200" dirty="0">
                <a:solidFill>
                  <a:srgbClr val="0070C0"/>
                </a:solidFill>
              </a:rPr>
            </a:br>
            <a:r>
              <a:rPr lang="en-IN" sz="200" dirty="0">
                <a:solidFill>
                  <a:srgbClr val="0070C0"/>
                </a:solidFill>
              </a:rPr>
              <a:t>    LOANS </a:t>
            </a:r>
            <a:r>
              <a:rPr lang="en-IN" sz="200" b="1" dirty="0">
                <a:solidFill>
                  <a:srgbClr val="0070C0"/>
                </a:solidFill>
              </a:rPr>
              <a:t>{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Amount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string Collateral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CustomerID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EndDate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float </a:t>
            </a:r>
            <a:r>
              <a:rPr lang="en-IN" sz="200" dirty="0" err="1">
                <a:solidFill>
                  <a:srgbClr val="0070C0"/>
                </a:solidFill>
              </a:rPr>
              <a:t>InterestRate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</a:t>
            </a:r>
            <a:r>
              <a:rPr lang="en-IN" sz="200" dirty="0" err="1">
                <a:solidFill>
                  <a:srgbClr val="0070C0"/>
                </a:solidFill>
              </a:rPr>
              <a:t>int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LoanID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LoanType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</a:t>
            </a:r>
            <a:r>
              <a:rPr lang="en-IN" sz="200" dirty="0" err="1">
                <a:solidFill>
                  <a:srgbClr val="0070C0"/>
                </a:solidFill>
              </a:rPr>
              <a:t>PaymentFrequency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date </a:t>
            </a:r>
            <a:r>
              <a:rPr lang="en-IN" sz="200" dirty="0" err="1">
                <a:solidFill>
                  <a:srgbClr val="0070C0"/>
                </a:solidFill>
              </a:rPr>
              <a:t>StartDate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    string Status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</a:t>
            </a:r>
            <a:r>
              <a:rPr lang="en-IN" sz="200" b="1" dirty="0">
                <a:solidFill>
                  <a:srgbClr val="0070C0"/>
                </a:solidFill>
              </a:rPr>
              <a:t>}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/>
            </a:r>
            <a:br>
              <a:rPr lang="en-IN" sz="200" dirty="0">
                <a:solidFill>
                  <a:srgbClr val="0070C0"/>
                </a:solidFill>
              </a:rPr>
            </a:br>
            <a:r>
              <a:rPr lang="en-IN" sz="200" dirty="0">
                <a:solidFill>
                  <a:srgbClr val="0070C0"/>
                </a:solidFill>
              </a:rPr>
              <a:t>    %% Relationships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ACCOUNTS </a:t>
            </a:r>
            <a:r>
              <a:rPr lang="en-IN" sz="200" b="1" dirty="0">
                <a:solidFill>
                  <a:srgbClr val="0070C0"/>
                </a:solidFill>
              </a:rPr>
              <a:t>||--o{</a:t>
            </a:r>
            <a:r>
              <a:rPr lang="en-IN" sz="200" dirty="0">
                <a:solidFill>
                  <a:srgbClr val="0070C0"/>
                </a:solidFill>
              </a:rPr>
              <a:t> TRANSACTIONS </a:t>
            </a:r>
            <a:r>
              <a:rPr lang="en-IN" sz="200" b="1" dirty="0">
                <a:solidFill>
                  <a:srgbClr val="0070C0"/>
                </a:solidFill>
              </a:rPr>
              <a:t>:</a:t>
            </a:r>
            <a:r>
              <a:rPr lang="en-IN" sz="200" dirty="0">
                <a:solidFill>
                  <a:srgbClr val="0070C0"/>
                </a:solidFill>
              </a:rPr>
              <a:t> has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ACCOUNTS </a:t>
            </a:r>
            <a:r>
              <a:rPr lang="en-IN" sz="200" b="1" dirty="0">
                <a:solidFill>
                  <a:srgbClr val="0070C0"/>
                </a:solidFill>
              </a:rPr>
              <a:t>||--o{</a:t>
            </a:r>
            <a:r>
              <a:rPr lang="en-IN" sz="200" dirty="0">
                <a:solidFill>
                  <a:srgbClr val="0070C0"/>
                </a:solidFill>
              </a:rPr>
              <a:t> PAYMENTS </a:t>
            </a:r>
            <a:r>
              <a:rPr lang="en-IN" sz="200" b="1" dirty="0">
                <a:solidFill>
                  <a:srgbClr val="0070C0"/>
                </a:solidFill>
              </a:rPr>
              <a:t>:</a:t>
            </a:r>
            <a:r>
              <a:rPr lang="en-IN" sz="200" dirty="0">
                <a:solidFill>
                  <a:srgbClr val="0070C0"/>
                </a:solidFill>
              </a:rPr>
              <a:t> initiates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ACCOUNTS </a:t>
            </a:r>
            <a:r>
              <a:rPr lang="en-IN" sz="200" b="1" dirty="0">
                <a:solidFill>
                  <a:srgbClr val="0070C0"/>
                </a:solidFill>
              </a:rPr>
              <a:t>||--o{</a:t>
            </a:r>
            <a:r>
              <a:rPr lang="en-IN" sz="200" dirty="0">
                <a:solidFill>
                  <a:srgbClr val="0070C0"/>
                </a:solidFill>
              </a:rPr>
              <a:t> CREDITCARD </a:t>
            </a:r>
            <a:r>
              <a:rPr lang="en-IN" sz="200" b="1" dirty="0">
                <a:solidFill>
                  <a:srgbClr val="0070C0"/>
                </a:solidFill>
              </a:rPr>
              <a:t>:</a:t>
            </a:r>
            <a:r>
              <a:rPr lang="en-IN" sz="200" dirty="0">
                <a:solidFill>
                  <a:srgbClr val="0070C0"/>
                </a:solidFill>
              </a:rPr>
              <a:t> owns</a:t>
            </a:r>
          </a:p>
          <a:p>
            <a:r>
              <a:rPr lang="en-IN" sz="200" dirty="0">
                <a:solidFill>
                  <a:srgbClr val="0070C0"/>
                </a:solidFill>
              </a:rPr>
              <a:t>    ACCOUNTS </a:t>
            </a:r>
            <a:r>
              <a:rPr lang="en-IN" sz="200" b="1" dirty="0">
                <a:solidFill>
                  <a:srgbClr val="0070C0"/>
                </a:solidFill>
              </a:rPr>
              <a:t>}o--||</a:t>
            </a:r>
            <a:r>
              <a:rPr lang="en-IN" sz="200" dirty="0">
                <a:solidFill>
                  <a:srgbClr val="0070C0"/>
                </a:solidFill>
              </a:rPr>
              <a:t> CUST_PROFILE </a:t>
            </a:r>
            <a:r>
              <a:rPr lang="en-IN" sz="200" b="1" dirty="0">
                <a:solidFill>
                  <a:srgbClr val="0070C0"/>
                </a:solidFill>
              </a:rPr>
              <a:t>: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belongs_to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EMPLOYEES </a:t>
            </a:r>
            <a:r>
              <a:rPr lang="en-IN" sz="200" b="1" dirty="0">
                <a:solidFill>
                  <a:srgbClr val="0070C0"/>
                </a:solidFill>
              </a:rPr>
              <a:t>}o--||</a:t>
            </a:r>
            <a:r>
              <a:rPr lang="en-IN" sz="200" dirty="0">
                <a:solidFill>
                  <a:srgbClr val="0070C0"/>
                </a:solidFill>
              </a:rPr>
              <a:t> BRANCHES </a:t>
            </a:r>
            <a:r>
              <a:rPr lang="en-IN" sz="200" b="1" dirty="0">
                <a:solidFill>
                  <a:srgbClr val="0070C0"/>
                </a:solidFill>
              </a:rPr>
              <a:t>: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works_at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CUST_PROFILE </a:t>
            </a:r>
            <a:r>
              <a:rPr lang="en-IN" sz="200" b="1" dirty="0">
                <a:solidFill>
                  <a:srgbClr val="0070C0"/>
                </a:solidFill>
              </a:rPr>
              <a:t>}o--||</a:t>
            </a:r>
            <a:r>
              <a:rPr lang="en-IN" sz="200" dirty="0">
                <a:solidFill>
                  <a:srgbClr val="0070C0"/>
                </a:solidFill>
              </a:rPr>
              <a:t> BRANCHES </a:t>
            </a:r>
            <a:r>
              <a:rPr lang="en-IN" sz="200" b="1" dirty="0">
                <a:solidFill>
                  <a:srgbClr val="0070C0"/>
                </a:solidFill>
              </a:rPr>
              <a:t>: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err="1">
                <a:solidFill>
                  <a:srgbClr val="0070C0"/>
                </a:solidFill>
              </a:rPr>
              <a:t>located_in</a:t>
            </a:r>
            <a:endParaRPr lang="en-IN" sz="200" dirty="0">
              <a:solidFill>
                <a:srgbClr val="0070C0"/>
              </a:solidFill>
            </a:endParaRPr>
          </a:p>
          <a:p>
            <a:r>
              <a:rPr lang="en-IN" sz="200" dirty="0">
                <a:solidFill>
                  <a:srgbClr val="0070C0"/>
                </a:solidFill>
              </a:rPr>
              <a:t>    CUST_PROFILE </a:t>
            </a:r>
            <a:r>
              <a:rPr lang="en-IN" sz="200" b="1" dirty="0">
                <a:solidFill>
                  <a:srgbClr val="0070C0"/>
                </a:solidFill>
              </a:rPr>
              <a:t>||--o{</a:t>
            </a:r>
            <a:r>
              <a:rPr lang="en-IN" sz="200" dirty="0">
                <a:solidFill>
                  <a:srgbClr val="0070C0"/>
                </a:solidFill>
              </a:rPr>
              <a:t> LOANS </a:t>
            </a:r>
            <a:r>
              <a:rPr lang="en-IN" sz="200" b="1" dirty="0">
                <a:solidFill>
                  <a:srgbClr val="0070C0"/>
                </a:solidFill>
              </a:rPr>
              <a:t>:</a:t>
            </a:r>
            <a:r>
              <a:rPr lang="en-IN" sz="200" dirty="0">
                <a:solidFill>
                  <a:srgbClr val="0070C0"/>
                </a:solidFill>
              </a:rPr>
              <a:t> </a:t>
            </a:r>
            <a:r>
              <a:rPr lang="en-IN" sz="200" dirty="0" smtClean="0">
                <a:solidFill>
                  <a:srgbClr val="0070C0"/>
                </a:solidFill>
              </a:rPr>
              <a:t>takes</a:t>
            </a:r>
            <a:endParaRPr lang="en-IN" sz="200" dirty="0">
              <a:solidFill>
                <a:srgbClr val="0070C0"/>
              </a:solidFill>
            </a:endParaRPr>
          </a:p>
        </p:txBody>
      </p:sp>
      <p:pic>
        <p:nvPicPr>
          <p:cNvPr id="11266" name="Picture 2" descr="C:\Users\moham\Downloads\Untitled diagram _ Mermaid Chart-2025-09-25-041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29830"/>
            <a:ext cx="6578516" cy="65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07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23116</TotalTime>
  <Words>3899</Words>
  <Application>Microsoft Office PowerPoint</Application>
  <PresentationFormat>Custom</PresentationFormat>
  <Paragraphs>1677</Paragraphs>
  <Slides>39</Slides>
  <Notes>29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Office Theme</vt:lpstr>
      <vt:lpstr>Packager Shell Object</vt:lpstr>
      <vt:lpstr>Package</vt:lpstr>
      <vt:lpstr>PowerPoint Presentation</vt:lpstr>
      <vt:lpstr>PowerPoint Presentation</vt:lpstr>
      <vt:lpstr>Objective &amp; Outcome (Requirement Gathering, Analysis &amp; Design) (Business Team/Business Analyst/Data Solution Architect/Techno Functional Managers/PMO - Scrum Master)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Modeling (Source System Analysis &amp; Modeling) Data Modeler/Stewards &amp; Data Solution Architect</vt:lpstr>
      <vt:lpstr>PowerPoint Presentation</vt:lpstr>
      <vt:lpstr>PowerPoint Presentation</vt:lpstr>
      <vt:lpstr>PowerPoint Presentation</vt:lpstr>
      <vt:lpstr>PowerPoint Presentation</vt:lpstr>
      <vt:lpstr>ETL Design &amp; Implementation (DWH Implementation, DFD, Physical Data model) ETL Developer, DWH Developer, Lead, Architect, DB/DWH Admin, Platform team</vt:lpstr>
      <vt:lpstr>PowerPoint Presentation</vt:lpstr>
      <vt:lpstr>PowerPoint Presentation</vt:lpstr>
      <vt:lpstr>Infra &amp; Platform Setup (Form a Datawarehouse, Provide Python programming environment) DB/DWH Admin, Platform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learned in the Stage1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irfan</dc:creator>
  <cp:lastModifiedBy>mohamed irfan</cp:lastModifiedBy>
  <cp:revision>182</cp:revision>
  <dcterms:created xsi:type="dcterms:W3CDTF">2025-08-08T16:45:26Z</dcterms:created>
  <dcterms:modified xsi:type="dcterms:W3CDTF">2025-10-11T16:33:02Z</dcterms:modified>
</cp:coreProperties>
</file>